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3" r:id="rId5"/>
    <p:sldId id="264" r:id="rId6"/>
    <p:sldId id="265" r:id="rId7"/>
    <p:sldId id="260" r:id="rId8"/>
    <p:sldId id="261" r:id="rId9"/>
    <p:sldId id="262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AFA"/>
    <a:srgbClr val="FF004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36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13.11.2016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84296" y="1546415"/>
            <a:ext cx="5150224" cy="1876607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n-lt"/>
              </a:rPr>
              <a:t>Животные живого уголка</a:t>
            </a:r>
            <a:endParaRPr lang="ru-RU" sz="6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84296" y="4203509"/>
            <a:ext cx="5150224" cy="1023583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smtClean="0">
                <a:solidFill>
                  <a:srgbClr val="92D050"/>
                </a:solidFill>
              </a:rPr>
              <a:t>Составитель Екимова Е.М.</a:t>
            </a:r>
          </a:p>
          <a:p>
            <a:r>
              <a:rPr lang="ru-RU" sz="2400" dirty="0" smtClean="0">
                <a:solidFill>
                  <a:srgbClr val="92D050"/>
                </a:solidFill>
              </a:rPr>
              <a:t>Учитель МБОУ  «</a:t>
            </a:r>
            <a:r>
              <a:rPr lang="ru-RU" sz="2400" dirty="0" err="1" smtClean="0">
                <a:solidFill>
                  <a:srgbClr val="92D050"/>
                </a:solidFill>
              </a:rPr>
              <a:t>Клепининская</a:t>
            </a:r>
            <a:r>
              <a:rPr lang="ru-RU" sz="2400" dirty="0" smtClean="0">
                <a:solidFill>
                  <a:srgbClr val="92D050"/>
                </a:solidFill>
              </a:rPr>
              <a:t> школа имени 51 Армии»</a:t>
            </a:r>
            <a:endParaRPr lang="ru-RU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Золотистый хомячок</a:t>
            </a:r>
            <a:b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</a:b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user\Desktop\776447_1558-800x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65278" y="1064524"/>
            <a:ext cx="5732059" cy="5472753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3930866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1318" y="51612"/>
            <a:ext cx="8215953" cy="62779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61554" y="450376"/>
            <a:ext cx="343874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К</a:t>
            </a:r>
            <a:r>
              <a:rPr lang="ru-RU" sz="5400" b="1" cap="none" spc="0" dirty="0" err="1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анарейкаа</a:t>
            </a:r>
            <a:endParaRPr lang="ru-RU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6146" name="Picture 2" descr="C:\Users\user\Desktop\canaries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4967" y="1414889"/>
            <a:ext cx="8147713" cy="46649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user\Desktop\603149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9434" y="313899"/>
            <a:ext cx="8434316" cy="56228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user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5219" y="832513"/>
            <a:ext cx="7342494" cy="511184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04822" y="450376"/>
            <a:ext cx="581281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Морская свинка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3075" name="Picture 3" descr="C:\Users\user\Desktop\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04144" y="1825625"/>
            <a:ext cx="7735712" cy="4351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user\Desktop\1359971917_chto-edyat-morskie-svin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4841" y="545910"/>
            <a:ext cx="8311487" cy="53499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user\Desktop\morskaya_svinka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55344" y="491319"/>
            <a:ext cx="7219665" cy="52953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1445" y="436728"/>
            <a:ext cx="82662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Аквариумные рыбки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9218" name="Picture 2" descr="C:\Users\user\Desktop\78278bb15ef6396cfc9c64e97dd3284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3772" y="1493838"/>
            <a:ext cx="8693625" cy="4456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user\Desktop\1311326418630058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5660" y="230111"/>
            <a:ext cx="8598089" cy="59523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ser\Desktop\6813260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3263" y="696688"/>
            <a:ext cx="7826588" cy="49992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32263" y="409433"/>
            <a:ext cx="789332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Волнистый попугай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2290" name="Picture 2" descr="C:\Users\user\Desktop\index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6950" y="1229654"/>
            <a:ext cx="7053035" cy="46934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 descr="C:\Users\user\Desktop\goluboj-volnistyj-popuga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376" y="354843"/>
            <a:ext cx="8215952" cy="57457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 descr="C:\Users\user\Desktop\budgi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34781" y="289092"/>
            <a:ext cx="5794066" cy="59511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28298" y="1173707"/>
            <a:ext cx="7287051" cy="413527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05972" y="1760561"/>
            <a:ext cx="634620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за внимание</a:t>
            </a:r>
            <a:endParaRPr lang="ru-RU" sz="72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28</Words>
  <Application>Microsoft Office PowerPoint</Application>
  <PresentationFormat>Экран (4:3)</PresentationFormat>
  <Paragraphs>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Животные живого уголка</vt:lpstr>
      <vt:lpstr>Золотистый хомячок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user</cp:lastModifiedBy>
  <cp:revision>36</cp:revision>
  <dcterms:created xsi:type="dcterms:W3CDTF">2014-11-21T11:00:06Z</dcterms:created>
  <dcterms:modified xsi:type="dcterms:W3CDTF">2016-11-13T07:42:42Z</dcterms:modified>
</cp:coreProperties>
</file>