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yd Başlığ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az-Latn-AZ" smtClean="0"/>
              <a:t>Başlıq nümunəsini redaktəsi üçün klikləyin.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z-Latn-AZ" smtClean="0"/>
              <a:t>Şablon alt başlıq üslubu redaktə etmək üçün klikləyin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q və K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smtClean="0"/>
              <a:t>Başlıq nümunəsini redaktəsi üçün klikləyin.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Yuxarı Sərlövhə Bölmə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az-Latn-AZ" smtClean="0"/>
              <a:t>Başlıq nümunəsini redaktəsi üçün klikləyin.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z-Latn-AZ" smtClean="0"/>
              <a:t>Şablon mətn üslubları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K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smtClean="0"/>
              <a:t>Başlıq nümunəsini redaktəsi üçün klikləyin.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Müqayis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z-Latn-AZ" smtClean="0"/>
              <a:t>Başlıq nümunəsini redaktəsi üçün klikləyin.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z-Latn-AZ" smtClean="0"/>
              <a:t>Şablon mətn üslubları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z-Latn-AZ" smtClean="0"/>
              <a:t>Şablon mətn üslubları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 Başlı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smtClean="0"/>
              <a:t>Başlıq nümunəsini redaktəsi üçün klikləyin.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ontent Başlıq il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z-Latn-AZ" smtClean="0"/>
              <a:t>Şablon mətn üslubları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az-Latn-AZ" smtClean="0"/>
              <a:t>Başlıq nümunəsini redaktəsi üçün klikləyin.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q Şəkil il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az-Latn-AZ" smtClean="0"/>
              <a:t>Başlıq nümunəsini redaktəsi üçün klikləyin.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z-Latn-AZ" smtClean="0"/>
              <a:t>Şablon mətn üslubları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z-Latn-AZ" smtClean="0"/>
              <a:t>Şəkil əlavə etmək üçün piktoqramı klikləyin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q və Şaquli Mət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z-Latn-AZ" smtClean="0"/>
              <a:t>Başlıq nümunəsini redaktəsi üçün klikləyin.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Şaquli Başlıq və Mət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az-Latn-AZ" smtClean="0"/>
              <a:t>Başlıq nümunəsini redaktəsi üçün klikləyin.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z-Latn-AZ" smtClean="0"/>
              <a:t>Başlıq nümunəsini redaktəsi üçün klikləyin.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1033746-2504-45B3-8138-80CA51CA07AC}" type="datetimeFigureOut">
              <a:rPr lang="en-US" smtClean="0"/>
              <a:t>2/2/2017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2751E4D-9F6A-428D-AC20-83A9A55C7F4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z-Latn-AZ" smtClean="0"/>
              <a:t>Şablon mətn üslubları</a:t>
            </a:r>
          </a:p>
          <a:p>
            <a:pPr lvl="1"/>
            <a:r>
              <a:rPr lang="az-Latn-AZ" smtClean="0"/>
              <a:t>İkinci səviyyə</a:t>
            </a:r>
          </a:p>
          <a:p>
            <a:pPr lvl="2"/>
            <a:r>
              <a:rPr lang="az-Latn-AZ" smtClean="0"/>
              <a:t>Üçüncü səviyyə</a:t>
            </a:r>
          </a:p>
          <a:p>
            <a:pPr lvl="3"/>
            <a:r>
              <a:rPr lang="az-Latn-AZ" smtClean="0"/>
              <a:t>Dördüncü səviyyə</a:t>
            </a:r>
          </a:p>
          <a:p>
            <a:pPr lvl="4"/>
            <a:r>
              <a:rPr lang="az-Latn-AZ" smtClean="0"/>
              <a:t>Beşinci səviyyə üslublarını redaktə etmək üçün klikləyin.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az.wikipedia.org/wiki/4_fevral" TargetMode="External"/><Relationship Id="rId2" Type="http://schemas.openxmlformats.org/officeDocument/2006/relationships/hyperlink" Target="https://az.wikipedia.org/wiki/192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hyperlink" Target="https://az.wikipedia.org/wiki/Bak%C4%B1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az.wikipedia.org/wiki/1947" TargetMode="External"/><Relationship Id="rId13" Type="http://schemas.openxmlformats.org/officeDocument/2006/relationships/hyperlink" Target="https://az.wikipedia.org/wiki/Kibernetika" TargetMode="External"/><Relationship Id="rId3" Type="http://schemas.openxmlformats.org/officeDocument/2006/relationships/hyperlink" Target="https://az.wikipedia.org/wiki/Tehran" TargetMode="External"/><Relationship Id="rId7" Type="http://schemas.openxmlformats.org/officeDocument/2006/relationships/hyperlink" Target="https://az.wikipedia.org/wiki/Massa%C3%A7usets_Texnologiya_%C4%B0nstitutu" TargetMode="External"/><Relationship Id="rId12" Type="http://schemas.openxmlformats.org/officeDocument/2006/relationships/hyperlink" Target="https://az.wikipedia.org/wiki/Professor" TargetMode="External"/><Relationship Id="rId17" Type="http://schemas.openxmlformats.org/officeDocument/2006/relationships/image" Target="../media/image9.gif"/><Relationship Id="rId2" Type="http://schemas.openxmlformats.org/officeDocument/2006/relationships/image" Target="../media/image8.jpeg"/><Relationship Id="rId16" Type="http://schemas.openxmlformats.org/officeDocument/2006/relationships/hyperlink" Target="https://az.wikipedia.org/wiki/Berkli_Universitet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z.wikipedia.org/wiki/Amerika_Birl%C9%99%C5%9Fmi%C5%9F_%C5%9Etatlar%C4%B1" TargetMode="External"/><Relationship Id="rId11" Type="http://schemas.openxmlformats.org/officeDocument/2006/relationships/hyperlink" Target="https://az.wikipedia.org/wiki/1957" TargetMode="External"/><Relationship Id="rId5" Type="http://schemas.openxmlformats.org/officeDocument/2006/relationships/hyperlink" Target="https://az.wikipedia.org/wiki/1944" TargetMode="External"/><Relationship Id="rId15" Type="http://schemas.openxmlformats.org/officeDocument/2006/relationships/hyperlink" Target="https://az.wikipedia.org/wiki/Kaliforniya" TargetMode="External"/><Relationship Id="rId10" Type="http://schemas.openxmlformats.org/officeDocument/2006/relationships/hyperlink" Target="https://az.wikipedia.org/wiki/1948" TargetMode="External"/><Relationship Id="rId4" Type="http://schemas.openxmlformats.org/officeDocument/2006/relationships/hyperlink" Target="https://az.wikipedia.org/wiki/Tehran_Universiteti" TargetMode="External"/><Relationship Id="rId9" Type="http://schemas.openxmlformats.org/officeDocument/2006/relationships/hyperlink" Target="https://az.wikipedia.org/wiki/Kolumbiya_Universiteti" TargetMode="External"/><Relationship Id="rId14" Type="http://schemas.openxmlformats.org/officeDocument/2006/relationships/hyperlink" Target="https://az.wikipedia.org/wiki/Norbert_Viner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az.wikipedia.org/wiki/1980" TargetMode="External"/><Relationship Id="rId3" Type="http://schemas.openxmlformats.org/officeDocument/2006/relationships/image" Target="../media/image11.gif"/><Relationship Id="rId7" Type="http://schemas.openxmlformats.org/officeDocument/2006/relationships/hyperlink" Target="https://az.wikipedia.org/wiki/1965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z.wikipedia.org/wiki/Qeyri-s%C9%99lis_%C3%A7oxluq" TargetMode="External"/><Relationship Id="rId5" Type="http://schemas.openxmlformats.org/officeDocument/2006/relationships/hyperlink" Target="https://az.wikipedia.org/wiki/Riyaziyyat" TargetMode="External"/><Relationship Id="rId4" Type="http://schemas.openxmlformats.org/officeDocument/2006/relationships/hyperlink" Target="https://az.wikipedia.org/wiki/Qeyri-s%C9%99lis_m%C9%99ntiq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az.wikipedia.org/wiki/Nissan" TargetMode="External"/><Relationship Id="rId13" Type="http://schemas.openxmlformats.org/officeDocument/2006/relationships/hyperlink" Target="https://az.wikipedia.org/wiki/Motorola" TargetMode="External"/><Relationship Id="rId18" Type="http://schemas.openxmlformats.org/officeDocument/2006/relationships/image" Target="../media/image12.jpeg"/><Relationship Id="rId3" Type="http://schemas.openxmlformats.org/officeDocument/2006/relationships/hyperlink" Target="https://az.wikipedia.org/wiki/Mitsubishi" TargetMode="External"/><Relationship Id="rId7" Type="http://schemas.openxmlformats.org/officeDocument/2006/relationships/hyperlink" Target="https://az.wikipedia.org/w/index.php?title=Sanyo&amp;action=edit&amp;redlink=1" TargetMode="External"/><Relationship Id="rId12" Type="http://schemas.openxmlformats.org/officeDocument/2006/relationships/hyperlink" Target="https://az.wikipedia.org/w/index.php?title=General_Electric&amp;action=edit&amp;redlink=1" TargetMode="External"/><Relationship Id="rId17" Type="http://schemas.openxmlformats.org/officeDocument/2006/relationships/hyperlink" Target="https://az.wikipedia.org/wiki/Sosiologiya" TargetMode="External"/><Relationship Id="rId2" Type="http://schemas.openxmlformats.org/officeDocument/2006/relationships/hyperlink" Target="https://az.wikipedia.org/wiki/Yaponiya" TargetMode="External"/><Relationship Id="rId16" Type="http://schemas.openxmlformats.org/officeDocument/2006/relationships/hyperlink" Target="https://az.wikipedia.org/wiki/Linqvistik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z.wikipedia.org/wiki/Canon" TargetMode="External"/><Relationship Id="rId11" Type="http://schemas.openxmlformats.org/officeDocument/2006/relationships/hyperlink" Target="https://az.wikipedia.org/wiki/General_Motors" TargetMode="External"/><Relationship Id="rId5" Type="http://schemas.openxmlformats.org/officeDocument/2006/relationships/hyperlink" Target="https://az.wikipedia.org/wiki/Sony" TargetMode="External"/><Relationship Id="rId15" Type="http://schemas.openxmlformats.org/officeDocument/2006/relationships/hyperlink" Target="https://az.wikipedia.org/w/index.php?title=Kodak&amp;action=edit&amp;redlink=1" TargetMode="External"/><Relationship Id="rId10" Type="http://schemas.openxmlformats.org/officeDocument/2006/relationships/hyperlink" Target="https://az.wikipedia.org/wiki/1989" TargetMode="External"/><Relationship Id="rId4" Type="http://schemas.openxmlformats.org/officeDocument/2006/relationships/hyperlink" Target="https://az.wikipedia.org/wiki/Toshiba" TargetMode="External"/><Relationship Id="rId9" Type="http://schemas.openxmlformats.org/officeDocument/2006/relationships/hyperlink" Target="https://az.wikipedia.org/wiki/Honda" TargetMode="External"/><Relationship Id="rId14" Type="http://schemas.openxmlformats.org/officeDocument/2006/relationships/hyperlink" Target="https://az.wikipedia.org/w/index.php?title=Dupont&amp;action=edit&amp;redlink=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az.wikipedia.org/w/index.php?title=%C4%B0nformatika_v%C9%99_hesablama_texnologiyas%C4%B1&amp;action=edit&amp;redlink=1" TargetMode="External"/><Relationship Id="rId3" Type="http://schemas.openxmlformats.org/officeDocument/2006/relationships/hyperlink" Target="https://az.wikipedia.org/w/index.php?title=Milli_Kosmik_T%C9%99dqiqatlar_M%C9%99rk%C9%99zi&amp;action=edit&amp;redlink=1" TargetMode="External"/><Relationship Id="rId7" Type="http://schemas.openxmlformats.org/officeDocument/2006/relationships/hyperlink" Target="https://az.wikipedia.org/wiki/%C4%B0nformatika" TargetMode="External"/><Relationship Id="rId2" Type="http://schemas.openxmlformats.org/officeDocument/2006/relationships/hyperlink" Target="https://az.wikipedia.org/w/index.php?title=Z-%C3%A7evirm%C9%99&amp;action=edit&amp;redlink=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z.wikipedia.org/wiki/Kibernetika" TargetMode="External"/><Relationship Id="rId5" Type="http://schemas.openxmlformats.org/officeDocument/2006/relationships/hyperlink" Target="https://az.wikipedia.org/wiki/Riyaziyyat" TargetMode="External"/><Relationship Id="rId4" Type="http://schemas.openxmlformats.org/officeDocument/2006/relationships/hyperlink" Target="https://az.wikipedia.org/wiki/1980" TargetMode="External"/><Relationship Id="rId9" Type="http://schemas.openxmlformats.org/officeDocument/2006/relationships/hyperlink" Target="https://az.wikipedia.org/wiki/L%C3%BCtfi_Zad%C9%99#sitat_qeyd-4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az.wikipedia.org/wiki/2016-c%C4%B1_il" TargetMode="External"/><Relationship Id="rId7" Type="http://schemas.openxmlformats.org/officeDocument/2006/relationships/image" Target="../media/image13.gif"/><Relationship Id="rId2" Type="http://schemas.openxmlformats.org/officeDocument/2006/relationships/hyperlink" Target="https://az.wikipedia.org/wiki/L%C3%BCtfi_Zad%C9%99#sitat_qeyd-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z.wikipedia.org/wiki/L%C3%BCtfi_Zad%C9%99#sitat_qeyd-6" TargetMode="External"/><Relationship Id="rId5" Type="http://schemas.openxmlformats.org/officeDocument/2006/relationships/hyperlink" Target="https://az.wikipedia.org/wiki/Tokio" TargetMode="External"/><Relationship Id="rId4" Type="http://schemas.openxmlformats.org/officeDocument/2006/relationships/hyperlink" Target="https://az.wikipedia.org/wiki/Yaponlar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bucaqlı 3"/>
          <p:cNvSpPr/>
          <p:nvPr/>
        </p:nvSpPr>
        <p:spPr>
          <a:xfrm>
            <a:off x="251520" y="4941168"/>
            <a:ext cx="551465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Lütfi</a:t>
            </a:r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</a:t>
            </a:r>
            <a:r>
              <a:rPr lang="en-US" sz="9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Zadə</a:t>
            </a:r>
            <a:endParaRPr lang="en-US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pic>
        <p:nvPicPr>
          <p:cNvPr id="1026" name="Picture 2" descr="lütfüzadə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5715000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ternet gif ile ilgili görsel sonucu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9763" y="2956184"/>
            <a:ext cx="3573016" cy="357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9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bucaqlı 3"/>
          <p:cNvSpPr/>
          <p:nvPr/>
        </p:nvSpPr>
        <p:spPr>
          <a:xfrm>
            <a:off x="300050" y="4669937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Lütfi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Zadə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  <a:hlinkClick r:id="rId2" tooltip="1921"/>
              </a:rPr>
              <a:t>1921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-ci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ilin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  <a:hlinkClick r:id="rId3" tooltip="4 fevral"/>
              </a:rPr>
              <a:t>4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  <a:hlinkClick r:id="rId3" tooltip="4 fevral"/>
              </a:rPr>
              <a:t>fevral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tarixində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 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  <a:hlinkClick r:id="rId4" tooltip="Bakı"/>
              </a:rPr>
              <a:t>Bakıda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,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Rəhim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Ələsgərzadə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(1895-1980)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və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yəhudi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əsilli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rus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uşaq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həkimi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olan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Feyqa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(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Fanya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)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Moiseyevna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Koremanın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(1897-1974)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ailəsində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dünyaya</a:t>
            </a:r>
            <a:r>
              <a:rPr lang="en-US" sz="3200" dirty="0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US" sz="3200" dirty="0" err="1">
                <a:solidFill>
                  <a:srgbClr val="7030A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gəlib</a:t>
            </a:r>
            <a:endParaRPr lang="en-US" sz="3200" dirty="0">
              <a:solidFill>
                <a:srgbClr val="7030A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050" name="Picture 2" descr="lütfüzadə ile ilgili görsel sonucu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" t="4007" r="10642"/>
          <a:stretch/>
        </p:blipFill>
        <p:spPr bwMode="auto">
          <a:xfrm>
            <a:off x="734963" y="171921"/>
            <a:ext cx="7771134" cy="45279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71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ictnews.az/uploads/lutfizade_3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36102"/>
            <a:ext cx="2857500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üzbucaqlı 1"/>
          <p:cNvSpPr/>
          <p:nvPr/>
        </p:nvSpPr>
        <p:spPr>
          <a:xfrm>
            <a:off x="107503" y="2415331"/>
            <a:ext cx="901218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Hər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azərbaycanlının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qürur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mənbəyi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görkəmli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azərbaycanlı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Lütfi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Zadənin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dünyanın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tarixinə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qızıl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hərflərlə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həkk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olunub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Lütfi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Zadənin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elmi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kəşfləri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elmi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ideyaları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bəşəriyyətin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inkişafına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insanların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rahatlığına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rifah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halını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yaxşılaşdırmağa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xidmət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edən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elmi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kəşflərdir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Bütün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dünyada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xüsusilə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vətənində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Azərbaycanda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L.Zadəyə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böyük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diqqət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göstərilir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önəm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verilir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Təsadüfi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deyil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2011-ci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fevralında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Prezident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İlham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Əliyevin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Sərəncamı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dünya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şöhrətli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alim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 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texnologiyaların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inkişafına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verdiyi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töhfələrlə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mədəniyyətlərarası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dialoqun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qurulmasında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göstərdiyi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xidmətlərinə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Dostluq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ordeni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təltif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edilib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90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illik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yubileyi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əlaqədar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yüksək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səviyyədə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sıra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tədbirlər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keçirilib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80" name="Picture 8" descr="internet gif ile ilgili g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003" y="136102"/>
            <a:ext cx="5999485" cy="2279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025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10198"/>
            <a:ext cx="2019300" cy="14478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üzbucaqlı 1"/>
          <p:cNvSpPr/>
          <p:nvPr/>
        </p:nvSpPr>
        <p:spPr>
          <a:xfrm>
            <a:off x="179512" y="116632"/>
            <a:ext cx="8712968" cy="532453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2000" dirty="0" err="1"/>
              <a:t>Beləcə</a:t>
            </a:r>
            <a:r>
              <a:rPr lang="en-US" sz="2000" dirty="0"/>
              <a:t>, o 10 </a:t>
            </a:r>
            <a:r>
              <a:rPr lang="en-US" sz="2000" dirty="0" err="1"/>
              <a:t>yaşında</a:t>
            </a:r>
            <a:r>
              <a:rPr lang="en-US" sz="2000" dirty="0"/>
              <a:t> </a:t>
            </a:r>
            <a:r>
              <a:rPr lang="en-US" sz="2000" dirty="0" err="1"/>
              <a:t>ikən</a:t>
            </a:r>
            <a:r>
              <a:rPr lang="en-US" sz="2000" dirty="0"/>
              <a:t> </a:t>
            </a:r>
            <a:r>
              <a:rPr lang="en-US" sz="2000" dirty="0" err="1"/>
              <a:t>ailəsi</a:t>
            </a:r>
            <a:r>
              <a:rPr lang="en-US" sz="2000" dirty="0"/>
              <a:t> </a:t>
            </a:r>
            <a:r>
              <a:rPr lang="en-US" sz="2000" dirty="0" err="1"/>
              <a:t>ilə</a:t>
            </a:r>
            <a:r>
              <a:rPr lang="en-US" sz="2000" dirty="0"/>
              <a:t> </a:t>
            </a:r>
            <a:r>
              <a:rPr lang="en-US" sz="2000" dirty="0" err="1"/>
              <a:t>birlikdə</a:t>
            </a:r>
            <a:r>
              <a:rPr lang="en-US" sz="2000" dirty="0"/>
              <a:t> </a:t>
            </a:r>
            <a:r>
              <a:rPr lang="en-US" sz="2000" dirty="0" err="1"/>
              <a:t>Bakını</a:t>
            </a:r>
            <a:r>
              <a:rPr lang="en-US" sz="2000" dirty="0"/>
              <a:t> </a:t>
            </a:r>
            <a:r>
              <a:rPr lang="en-US" sz="2000" dirty="0" err="1"/>
              <a:t>tərk</a:t>
            </a:r>
            <a:r>
              <a:rPr lang="en-US" sz="2000" dirty="0"/>
              <a:t> </a:t>
            </a:r>
            <a:r>
              <a:rPr lang="en-US" sz="2000" dirty="0" err="1"/>
              <a:t>edərək</a:t>
            </a:r>
            <a:r>
              <a:rPr lang="en-US" sz="2000" dirty="0"/>
              <a:t> </a:t>
            </a:r>
            <a:r>
              <a:rPr lang="en-US" sz="2000" dirty="0" err="1">
                <a:hlinkClick r:id="rId3" tooltip="Tehran"/>
              </a:rPr>
              <a:t>Tehrana</a:t>
            </a:r>
            <a:r>
              <a:rPr lang="en-US" sz="2000" dirty="0"/>
              <a:t> </a:t>
            </a:r>
            <a:r>
              <a:rPr lang="en-US" sz="2000" dirty="0" err="1"/>
              <a:t>köçüb</a:t>
            </a:r>
            <a:r>
              <a:rPr lang="en-US" sz="2000" dirty="0"/>
              <a:t>. </a:t>
            </a:r>
            <a:r>
              <a:rPr lang="en-US" sz="2000" dirty="0" err="1"/>
              <a:t>Balaca</a:t>
            </a:r>
            <a:r>
              <a:rPr lang="en-US" sz="2000" dirty="0"/>
              <a:t> </a:t>
            </a:r>
            <a:r>
              <a:rPr lang="en-US" sz="2000" dirty="0" err="1"/>
              <a:t>Lütfi</a:t>
            </a:r>
            <a:r>
              <a:rPr lang="en-US" sz="2000" dirty="0"/>
              <a:t> o </a:t>
            </a:r>
            <a:r>
              <a:rPr lang="en-US" sz="2000" dirty="0" err="1"/>
              <a:t>vaxt</a:t>
            </a:r>
            <a:r>
              <a:rPr lang="en-US" sz="2000" dirty="0"/>
              <a:t> </a:t>
            </a:r>
            <a:r>
              <a:rPr lang="en-US" sz="2000" dirty="0" err="1"/>
              <a:t>rusdilli</a:t>
            </a:r>
            <a:r>
              <a:rPr lang="en-US" sz="2000" dirty="0"/>
              <a:t> </a:t>
            </a:r>
            <a:r>
              <a:rPr lang="en-US" sz="2000" dirty="0" err="1"/>
              <a:t>məktəbin</a:t>
            </a:r>
            <a:r>
              <a:rPr lang="en-US" sz="2000" dirty="0"/>
              <a:t> </a:t>
            </a:r>
            <a:r>
              <a:rPr lang="en-US" sz="2000" dirty="0" err="1"/>
              <a:t>üçüncü</a:t>
            </a:r>
            <a:r>
              <a:rPr lang="en-US" sz="2000" dirty="0"/>
              <a:t> </a:t>
            </a:r>
            <a:r>
              <a:rPr lang="en-US" sz="2000" dirty="0" err="1"/>
              <a:t>sinfini</a:t>
            </a:r>
            <a:r>
              <a:rPr lang="en-US" sz="2000" dirty="0"/>
              <a:t> </a:t>
            </a:r>
            <a:r>
              <a:rPr lang="en-US" sz="2000" dirty="0" err="1"/>
              <a:t>bitirmişdi</a:t>
            </a:r>
            <a:r>
              <a:rPr lang="en-US" sz="2000" dirty="0"/>
              <a:t>. </a:t>
            </a:r>
            <a:r>
              <a:rPr lang="en-US" sz="2000" dirty="0" err="1"/>
              <a:t>Tehrana</a:t>
            </a:r>
            <a:r>
              <a:rPr lang="en-US" sz="2000" dirty="0"/>
              <a:t> </a:t>
            </a:r>
            <a:r>
              <a:rPr lang="en-US" sz="2000" dirty="0" err="1"/>
              <a:t>köçdükdən</a:t>
            </a:r>
            <a:r>
              <a:rPr lang="en-US" sz="2000" dirty="0"/>
              <a:t> </a:t>
            </a:r>
            <a:r>
              <a:rPr lang="en-US" sz="2000" dirty="0" err="1"/>
              <a:t>sonra</a:t>
            </a:r>
            <a:r>
              <a:rPr lang="en-US" sz="2000" dirty="0"/>
              <a:t> </a:t>
            </a:r>
            <a:r>
              <a:rPr lang="en-US" sz="2000" dirty="0" err="1"/>
              <a:t>təhsilini</a:t>
            </a:r>
            <a:r>
              <a:rPr lang="en-US" sz="2000" dirty="0"/>
              <a:t> </a:t>
            </a:r>
            <a:r>
              <a:rPr lang="en-US" sz="2000" dirty="0" err="1"/>
              <a:t>amerikalıların</a:t>
            </a:r>
            <a:r>
              <a:rPr lang="en-US" sz="2000" dirty="0"/>
              <a:t> </a:t>
            </a:r>
            <a:r>
              <a:rPr lang="en-US" sz="2000" dirty="0" err="1"/>
              <a:t>Albors</a:t>
            </a:r>
            <a:r>
              <a:rPr lang="en-US" sz="2000" dirty="0"/>
              <a:t> missioner </a:t>
            </a:r>
            <a:r>
              <a:rPr lang="en-US" sz="2000" dirty="0" err="1"/>
              <a:t>məktəbində</a:t>
            </a:r>
            <a:r>
              <a:rPr lang="en-US" sz="2000" dirty="0"/>
              <a:t> </a:t>
            </a:r>
            <a:r>
              <a:rPr lang="en-US" sz="2000" dirty="0" err="1"/>
              <a:t>davam</a:t>
            </a:r>
            <a:r>
              <a:rPr lang="en-US" sz="2000" dirty="0"/>
              <a:t> </a:t>
            </a:r>
            <a:r>
              <a:rPr lang="en-US" sz="2000" dirty="0" err="1"/>
              <a:t>etdirib</a:t>
            </a:r>
            <a:r>
              <a:rPr lang="en-US" sz="2000" dirty="0"/>
              <a:t>. Bu </a:t>
            </a:r>
            <a:r>
              <a:rPr lang="en-US" sz="2000" dirty="0" err="1"/>
              <a:t>məktəbdə</a:t>
            </a:r>
            <a:r>
              <a:rPr lang="en-US" sz="2000" dirty="0"/>
              <a:t> o ilk </a:t>
            </a:r>
            <a:r>
              <a:rPr lang="en-US" sz="2000" dirty="0" err="1"/>
              <a:t>dəfə</a:t>
            </a:r>
            <a:r>
              <a:rPr lang="en-US" sz="2000" dirty="0"/>
              <a:t> </a:t>
            </a:r>
            <a:r>
              <a:rPr lang="en-US" sz="2000" dirty="0" err="1"/>
              <a:t>olaraq</a:t>
            </a:r>
            <a:r>
              <a:rPr lang="en-US" sz="2000" dirty="0"/>
              <a:t> Amerika </a:t>
            </a:r>
            <a:r>
              <a:rPr lang="en-US" sz="2000" dirty="0" err="1"/>
              <a:t>elmi</a:t>
            </a:r>
            <a:r>
              <a:rPr lang="en-US" sz="2000" dirty="0"/>
              <a:t> </a:t>
            </a:r>
            <a:r>
              <a:rPr lang="en-US" sz="2000" dirty="0" err="1"/>
              <a:t>və</a:t>
            </a:r>
            <a:r>
              <a:rPr lang="en-US" sz="2000" dirty="0"/>
              <a:t> </a:t>
            </a:r>
            <a:r>
              <a:rPr lang="en-US" sz="2000" dirty="0" err="1"/>
              <a:t>mədəniyyəti</a:t>
            </a:r>
            <a:r>
              <a:rPr lang="en-US" sz="2000" dirty="0"/>
              <a:t> </a:t>
            </a:r>
            <a:r>
              <a:rPr lang="en-US" sz="2000" dirty="0" err="1"/>
              <a:t>haqqında</a:t>
            </a:r>
            <a:r>
              <a:rPr lang="en-US" sz="2000" dirty="0"/>
              <a:t> </a:t>
            </a:r>
            <a:r>
              <a:rPr lang="en-US" sz="2000" dirty="0" err="1"/>
              <a:t>məlumat</a:t>
            </a:r>
            <a:r>
              <a:rPr lang="en-US" sz="2000" dirty="0"/>
              <a:t> </a:t>
            </a:r>
            <a:r>
              <a:rPr lang="en-US" sz="2000" dirty="0" err="1"/>
              <a:t>əldə</a:t>
            </a:r>
            <a:r>
              <a:rPr lang="en-US" sz="2000" dirty="0"/>
              <a:t> </a:t>
            </a:r>
            <a:r>
              <a:rPr lang="en-US" sz="2000" dirty="0" err="1"/>
              <a:t>edib</a:t>
            </a:r>
            <a:r>
              <a:rPr lang="en-US" sz="2000" dirty="0"/>
              <a:t>. </a:t>
            </a:r>
            <a:r>
              <a:rPr lang="en-US" sz="2000" dirty="0" err="1"/>
              <a:t>Orada</a:t>
            </a:r>
            <a:r>
              <a:rPr lang="en-US" sz="2000" dirty="0"/>
              <a:t> </a:t>
            </a:r>
            <a:r>
              <a:rPr lang="en-US" sz="2000" dirty="0" err="1"/>
              <a:t>elmin</a:t>
            </a:r>
            <a:r>
              <a:rPr lang="en-US" sz="2000" dirty="0"/>
              <a:t> </a:t>
            </a:r>
            <a:r>
              <a:rPr lang="en-US" sz="2000" dirty="0" err="1"/>
              <a:t>inkişafı</a:t>
            </a:r>
            <a:r>
              <a:rPr lang="en-US" sz="2000" dirty="0"/>
              <a:t> </a:t>
            </a:r>
            <a:r>
              <a:rPr lang="en-US" sz="2000" dirty="0" err="1"/>
              <a:t>üçün</a:t>
            </a:r>
            <a:r>
              <a:rPr lang="en-US" sz="2000" dirty="0"/>
              <a:t> </a:t>
            </a:r>
            <a:r>
              <a:rPr lang="en-US" sz="2000" dirty="0" err="1"/>
              <a:t>yaradılmış</a:t>
            </a:r>
            <a:r>
              <a:rPr lang="en-US" sz="2000" dirty="0"/>
              <a:t> </a:t>
            </a:r>
            <a:r>
              <a:rPr lang="en-US" sz="2000" dirty="0" err="1"/>
              <a:t>şərait</a:t>
            </a:r>
            <a:r>
              <a:rPr lang="en-US" sz="2000" dirty="0"/>
              <a:t> </a:t>
            </a:r>
            <a:r>
              <a:rPr lang="en-US" sz="2000" dirty="0" err="1"/>
              <a:t>onu</a:t>
            </a:r>
            <a:r>
              <a:rPr lang="en-US" sz="2000" dirty="0"/>
              <a:t> </a:t>
            </a:r>
            <a:r>
              <a:rPr lang="en-US" sz="2000" dirty="0" err="1"/>
              <a:t>hələ</a:t>
            </a:r>
            <a:r>
              <a:rPr lang="en-US" sz="2000" dirty="0"/>
              <a:t> </a:t>
            </a:r>
            <a:r>
              <a:rPr lang="en-US" sz="2000" dirty="0" err="1"/>
              <a:t>məktəb</a:t>
            </a:r>
            <a:r>
              <a:rPr lang="en-US" sz="2000" dirty="0"/>
              <a:t> </a:t>
            </a:r>
            <a:r>
              <a:rPr lang="en-US" sz="2000" dirty="0" err="1"/>
              <a:t>illərindən</a:t>
            </a:r>
            <a:r>
              <a:rPr lang="en-US" sz="2000" dirty="0"/>
              <a:t> </a:t>
            </a:r>
            <a:r>
              <a:rPr lang="en-US" sz="2000" dirty="0" err="1"/>
              <a:t>Amerikaya</a:t>
            </a:r>
            <a:r>
              <a:rPr lang="en-US" sz="2000" dirty="0"/>
              <a:t> </a:t>
            </a:r>
            <a:r>
              <a:rPr lang="en-US" sz="2000" dirty="0" err="1"/>
              <a:t>çəkib</a:t>
            </a:r>
            <a:r>
              <a:rPr lang="en-US" sz="2000" dirty="0"/>
              <a:t>. </a:t>
            </a:r>
            <a:r>
              <a:rPr lang="en-US" sz="2000" dirty="0" err="1"/>
              <a:t>Orta</a:t>
            </a:r>
            <a:r>
              <a:rPr lang="en-US" sz="2000" dirty="0"/>
              <a:t> </a:t>
            </a:r>
            <a:r>
              <a:rPr lang="en-US" sz="2000" dirty="0" err="1"/>
              <a:t>təhsilini</a:t>
            </a:r>
            <a:r>
              <a:rPr lang="en-US" sz="2000" dirty="0"/>
              <a:t> </a:t>
            </a:r>
            <a:r>
              <a:rPr lang="en-US" sz="2000" dirty="0" err="1"/>
              <a:t>tamamladıqdan</a:t>
            </a:r>
            <a:r>
              <a:rPr lang="en-US" sz="2000" dirty="0"/>
              <a:t> </a:t>
            </a:r>
            <a:r>
              <a:rPr lang="en-US" sz="2000" dirty="0" err="1"/>
              <a:t>sonra</a:t>
            </a:r>
            <a:r>
              <a:rPr lang="en-US" sz="2000" dirty="0"/>
              <a:t> o, </a:t>
            </a:r>
            <a:r>
              <a:rPr lang="en-US" sz="2000" dirty="0">
                <a:hlinkClick r:id="rId4" tooltip="Tehran Universiteti"/>
              </a:rPr>
              <a:t>Tehran </a:t>
            </a:r>
            <a:r>
              <a:rPr lang="en-US" sz="2000" dirty="0" err="1">
                <a:hlinkClick r:id="rId4" tooltip="Tehran Universiteti"/>
              </a:rPr>
              <a:t>Universitetinin</a:t>
            </a:r>
            <a:r>
              <a:rPr lang="en-US" sz="2000" dirty="0"/>
              <a:t> </a:t>
            </a:r>
            <a:r>
              <a:rPr lang="en-US" sz="2000" dirty="0" err="1"/>
              <a:t>Elektrik</a:t>
            </a:r>
            <a:r>
              <a:rPr lang="en-US" sz="2000" dirty="0"/>
              <a:t> </a:t>
            </a:r>
            <a:r>
              <a:rPr lang="en-US" sz="2000" dirty="0" err="1"/>
              <a:t>mühəndisliyi</a:t>
            </a:r>
            <a:r>
              <a:rPr lang="en-US" sz="2000" dirty="0"/>
              <a:t> </a:t>
            </a:r>
            <a:r>
              <a:rPr lang="en-US" sz="2000" dirty="0" err="1"/>
              <a:t>fakültəsinə</a:t>
            </a:r>
            <a:r>
              <a:rPr lang="en-US" sz="2000" dirty="0"/>
              <a:t> </a:t>
            </a:r>
            <a:r>
              <a:rPr lang="en-US" sz="2000" dirty="0" err="1"/>
              <a:t>daxil</a:t>
            </a:r>
            <a:r>
              <a:rPr lang="en-US" sz="2000" dirty="0"/>
              <a:t> </a:t>
            </a:r>
            <a:r>
              <a:rPr lang="en-US" sz="2000" dirty="0" err="1"/>
              <a:t>olub</a:t>
            </a:r>
            <a:r>
              <a:rPr lang="en-US" sz="2000" dirty="0"/>
              <a:t>. </a:t>
            </a:r>
            <a:r>
              <a:rPr lang="en-US" sz="2000" dirty="0" err="1"/>
              <a:t>Böyük</a:t>
            </a:r>
            <a:r>
              <a:rPr lang="en-US" sz="2000" dirty="0"/>
              <a:t> </a:t>
            </a:r>
            <a:r>
              <a:rPr lang="en-US" sz="2000" dirty="0" err="1"/>
              <a:t>alimin</a:t>
            </a:r>
            <a:r>
              <a:rPr lang="en-US" sz="2000" dirty="0"/>
              <a:t> Amerika </a:t>
            </a:r>
            <a:r>
              <a:rPr lang="en-US" sz="2000" dirty="0" err="1"/>
              <a:t>həyatı</a:t>
            </a:r>
            <a:r>
              <a:rPr lang="en-US" sz="2000" dirty="0"/>
              <a:t> </a:t>
            </a:r>
            <a:r>
              <a:rPr lang="en-US" sz="2000" dirty="0" err="1"/>
              <a:t>isə</a:t>
            </a:r>
            <a:r>
              <a:rPr lang="en-US" sz="2000" dirty="0"/>
              <a:t> </a:t>
            </a:r>
            <a:r>
              <a:rPr lang="en-US" sz="2000" dirty="0">
                <a:hlinkClick r:id="rId5" tooltip="1944"/>
              </a:rPr>
              <a:t>1944</a:t>
            </a:r>
            <a:r>
              <a:rPr lang="en-US" sz="2000" dirty="0"/>
              <a:t>-cü </a:t>
            </a:r>
            <a:r>
              <a:rPr lang="en-US" sz="2000" dirty="0" err="1"/>
              <a:t>ildən</a:t>
            </a:r>
            <a:r>
              <a:rPr lang="en-US" sz="2000" dirty="0"/>
              <a:t> </a:t>
            </a:r>
            <a:r>
              <a:rPr lang="en-US" sz="2000" dirty="0" err="1"/>
              <a:t>başlayır</a:t>
            </a:r>
            <a:r>
              <a:rPr lang="en-US" sz="2000" dirty="0"/>
              <a:t>. Tehran </a:t>
            </a:r>
            <a:r>
              <a:rPr lang="en-US" sz="2000" dirty="0" err="1"/>
              <a:t>Universitetini</a:t>
            </a:r>
            <a:r>
              <a:rPr lang="en-US" sz="2000" dirty="0"/>
              <a:t> </a:t>
            </a:r>
            <a:r>
              <a:rPr lang="en-US" sz="2000" dirty="0" err="1"/>
              <a:t>böyük</a:t>
            </a:r>
            <a:r>
              <a:rPr lang="en-US" sz="2000" dirty="0"/>
              <a:t> </a:t>
            </a:r>
            <a:r>
              <a:rPr lang="en-US" sz="2000" dirty="0" err="1"/>
              <a:t>uğurla</a:t>
            </a:r>
            <a:r>
              <a:rPr lang="en-US" sz="2000" dirty="0"/>
              <a:t> </a:t>
            </a:r>
            <a:r>
              <a:rPr lang="en-US" sz="2000" dirty="0" err="1"/>
              <a:t>başa</a:t>
            </a:r>
            <a:r>
              <a:rPr lang="en-US" sz="2000" dirty="0"/>
              <a:t> </a:t>
            </a:r>
            <a:r>
              <a:rPr lang="en-US" sz="2000" dirty="0" err="1"/>
              <a:t>vurduqdan</a:t>
            </a:r>
            <a:r>
              <a:rPr lang="en-US" sz="2000" dirty="0"/>
              <a:t> </a:t>
            </a:r>
            <a:r>
              <a:rPr lang="en-US" sz="2000" dirty="0" err="1"/>
              <a:t>sonra</a:t>
            </a:r>
            <a:r>
              <a:rPr lang="en-US" sz="2000" dirty="0"/>
              <a:t> o </a:t>
            </a:r>
            <a:r>
              <a:rPr lang="en-US" sz="2000" dirty="0">
                <a:hlinkClick r:id="rId6" tooltip="Amerika Birləşmiş Ştatları"/>
              </a:rPr>
              <a:t>Amerika </a:t>
            </a:r>
            <a:r>
              <a:rPr lang="en-US" sz="2000" dirty="0" err="1">
                <a:hlinkClick r:id="rId6" tooltip="Amerika Birləşmiş Ştatları"/>
              </a:rPr>
              <a:t>Birləşmiş</a:t>
            </a:r>
            <a:r>
              <a:rPr lang="en-US" sz="2000" dirty="0">
                <a:hlinkClick r:id="rId6" tooltip="Amerika Birləşmiş Ştatları"/>
              </a:rPr>
              <a:t> </a:t>
            </a:r>
            <a:r>
              <a:rPr lang="en-US" sz="2000" dirty="0" err="1">
                <a:hlinkClick r:id="rId6" tooltip="Amerika Birləşmiş Ştatları"/>
              </a:rPr>
              <a:t>Ştatlarına</a:t>
            </a:r>
            <a:r>
              <a:rPr lang="en-US" sz="2000" dirty="0"/>
              <a:t> </a:t>
            </a:r>
            <a:r>
              <a:rPr lang="en-US" sz="2000" dirty="0" err="1"/>
              <a:t>gəlib</a:t>
            </a:r>
            <a:r>
              <a:rPr lang="en-US" sz="2000" dirty="0"/>
              <a:t> </a:t>
            </a:r>
            <a:r>
              <a:rPr lang="en-US" sz="2000" dirty="0" err="1"/>
              <a:t>və</a:t>
            </a:r>
            <a:r>
              <a:rPr lang="en-US" sz="2000" dirty="0"/>
              <a:t> </a:t>
            </a:r>
            <a:r>
              <a:rPr lang="en-US" sz="2000" dirty="0" err="1"/>
              <a:t>təhsilini</a:t>
            </a:r>
            <a:r>
              <a:rPr lang="en-US" sz="2000" dirty="0"/>
              <a:t> </a:t>
            </a:r>
            <a:r>
              <a:rPr lang="en-US" sz="2000" dirty="0" err="1">
                <a:hlinkClick r:id="rId7" tooltip="Massaçusets Texnologiya İnstitutu"/>
              </a:rPr>
              <a:t>Massaçusets</a:t>
            </a:r>
            <a:r>
              <a:rPr lang="en-US" sz="2000" dirty="0">
                <a:hlinkClick r:id="rId7" tooltip="Massaçusets Texnologiya İnstitutu"/>
              </a:rPr>
              <a:t> </a:t>
            </a:r>
            <a:r>
              <a:rPr lang="en-US" sz="2000" dirty="0" err="1">
                <a:hlinkClick r:id="rId7" tooltip="Massaçusets Texnologiya İnstitutu"/>
              </a:rPr>
              <a:t>Texnologiya</a:t>
            </a:r>
            <a:r>
              <a:rPr lang="en-US" sz="2000" dirty="0">
                <a:hlinkClick r:id="rId7" tooltip="Massaçusets Texnologiya İnstitutu"/>
              </a:rPr>
              <a:t> </a:t>
            </a:r>
            <a:r>
              <a:rPr lang="en-US" sz="2000" dirty="0" err="1">
                <a:hlinkClick r:id="rId7" tooltip="Massaçusets Texnologiya İnstitutu"/>
              </a:rPr>
              <a:t>İnstitutunda</a:t>
            </a:r>
            <a:r>
              <a:rPr lang="en-US" sz="2000" dirty="0"/>
              <a:t> </a:t>
            </a:r>
            <a:r>
              <a:rPr lang="en-US" sz="2000" dirty="0" err="1"/>
              <a:t>davam</a:t>
            </a:r>
            <a:r>
              <a:rPr lang="en-US" sz="2000" dirty="0"/>
              <a:t> </a:t>
            </a:r>
            <a:r>
              <a:rPr lang="en-US" sz="2000" dirty="0" err="1"/>
              <a:t>etdirib</a:t>
            </a:r>
            <a:r>
              <a:rPr lang="en-US" sz="2000" dirty="0"/>
              <a:t>. </a:t>
            </a:r>
            <a:r>
              <a:rPr lang="en-US" sz="2000" dirty="0">
                <a:hlinkClick r:id="rId8" tooltip="1947"/>
              </a:rPr>
              <a:t>1947</a:t>
            </a:r>
            <a:r>
              <a:rPr lang="en-US" sz="2000" dirty="0"/>
              <a:t>-ci </a:t>
            </a:r>
            <a:r>
              <a:rPr lang="en-US" sz="2000" dirty="0" err="1"/>
              <a:t>ildə</a:t>
            </a:r>
            <a:r>
              <a:rPr lang="en-US" sz="2000" dirty="0"/>
              <a:t> </a:t>
            </a:r>
            <a:r>
              <a:rPr lang="en-US" sz="2000" dirty="0" err="1"/>
              <a:t>valideynlərini</a:t>
            </a:r>
            <a:r>
              <a:rPr lang="en-US" sz="2000" dirty="0"/>
              <a:t> </a:t>
            </a:r>
            <a:r>
              <a:rPr lang="en-US" sz="2000" dirty="0" err="1"/>
              <a:t>də</a:t>
            </a:r>
            <a:r>
              <a:rPr lang="en-US" sz="2000" dirty="0"/>
              <a:t> </a:t>
            </a:r>
            <a:r>
              <a:rPr lang="en-US" sz="2000" dirty="0" err="1"/>
              <a:t>öz</a:t>
            </a:r>
            <a:r>
              <a:rPr lang="en-US" sz="2000" dirty="0"/>
              <a:t> </a:t>
            </a:r>
            <a:r>
              <a:rPr lang="en-US" sz="2000" dirty="0" err="1"/>
              <a:t>yanına</a:t>
            </a:r>
            <a:r>
              <a:rPr lang="en-US" sz="2000" dirty="0"/>
              <a:t> </a:t>
            </a:r>
            <a:r>
              <a:rPr lang="en-US" sz="2000" dirty="0" err="1"/>
              <a:t>gətirən</a:t>
            </a:r>
            <a:r>
              <a:rPr lang="en-US" sz="2000" dirty="0"/>
              <a:t> </a:t>
            </a:r>
            <a:r>
              <a:rPr lang="en-US" sz="2000" dirty="0" err="1"/>
              <a:t>alim</a:t>
            </a:r>
            <a:r>
              <a:rPr lang="en-US" sz="2000" dirty="0"/>
              <a:t> </a:t>
            </a:r>
            <a:r>
              <a:rPr lang="en-US" sz="2000" dirty="0" err="1"/>
              <a:t>artıq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vaxt</a:t>
            </a:r>
            <a:r>
              <a:rPr lang="en-US" sz="2000" dirty="0"/>
              <a:t> </a:t>
            </a:r>
            <a:r>
              <a:rPr lang="en-US" sz="2000" u="sng" dirty="0" err="1">
                <a:hlinkClick r:id="rId9" tooltip="Kolumbiya Universiteti"/>
              </a:rPr>
              <a:t>Kolumbiya</a:t>
            </a:r>
            <a:r>
              <a:rPr lang="en-US" sz="2000" u="sng" dirty="0">
                <a:hlinkClick r:id="rId9" tooltip="Kolumbiya Universiteti"/>
              </a:rPr>
              <a:t> </a:t>
            </a:r>
            <a:r>
              <a:rPr lang="en-US" sz="2000" u="sng" dirty="0" err="1">
                <a:hlinkClick r:id="rId9" tooltip="Kolumbiya Universiteti"/>
              </a:rPr>
              <a:t>Universitetind</a:t>
            </a:r>
            <a:r>
              <a:rPr lang="en-US" sz="2000" dirty="0" err="1"/>
              <a:t>ə</a:t>
            </a:r>
            <a:r>
              <a:rPr lang="en-US" sz="2000" dirty="0"/>
              <a:t> </a:t>
            </a:r>
            <a:r>
              <a:rPr lang="en-US" sz="2000" dirty="0" err="1"/>
              <a:t>çalışırdı</a:t>
            </a:r>
            <a:r>
              <a:rPr lang="en-US" sz="2000" dirty="0"/>
              <a:t>. O, </a:t>
            </a:r>
            <a:r>
              <a:rPr lang="en-US" sz="2000" dirty="0">
                <a:hlinkClick r:id="rId10" tooltip="1948"/>
              </a:rPr>
              <a:t>1948</a:t>
            </a:r>
            <a:r>
              <a:rPr lang="en-US" sz="2000" dirty="0"/>
              <a:t>-ci </a:t>
            </a:r>
            <a:r>
              <a:rPr lang="en-US" sz="2000" dirty="0" err="1"/>
              <a:t>ildə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universitetdə</a:t>
            </a:r>
            <a:r>
              <a:rPr lang="en-US" sz="2000" dirty="0"/>
              <a:t> </a:t>
            </a:r>
            <a:r>
              <a:rPr lang="en-US" sz="2000" dirty="0" err="1"/>
              <a:t>elektron</a:t>
            </a:r>
            <a:r>
              <a:rPr lang="en-US" sz="2000" dirty="0"/>
              <a:t> </a:t>
            </a:r>
            <a:r>
              <a:rPr lang="en-US" sz="2000" dirty="0" err="1"/>
              <a:t>mühəndisliyi</a:t>
            </a:r>
            <a:r>
              <a:rPr lang="en-US" sz="2000" dirty="0"/>
              <a:t> </a:t>
            </a:r>
            <a:r>
              <a:rPr lang="en-US" sz="2000" dirty="0" err="1"/>
              <a:t>üzrə</a:t>
            </a:r>
            <a:r>
              <a:rPr lang="en-US" sz="2000" dirty="0"/>
              <a:t> </a:t>
            </a:r>
            <a:r>
              <a:rPr lang="en-US" sz="2000" dirty="0" err="1"/>
              <a:t>magistr</a:t>
            </a:r>
            <a:r>
              <a:rPr lang="en-US" sz="2000" dirty="0"/>
              <a:t>, </a:t>
            </a:r>
            <a:r>
              <a:rPr lang="en-US" sz="2000" dirty="0">
                <a:hlinkClick r:id="rId11" tooltip="1957"/>
              </a:rPr>
              <a:t>1957</a:t>
            </a:r>
            <a:r>
              <a:rPr lang="en-US" sz="2000" dirty="0"/>
              <a:t>-ci </a:t>
            </a:r>
            <a:r>
              <a:rPr lang="en-US" sz="2000" dirty="0" err="1"/>
              <a:t>ildə</a:t>
            </a:r>
            <a:r>
              <a:rPr lang="en-US" sz="2000" dirty="0"/>
              <a:t> </a:t>
            </a:r>
            <a:r>
              <a:rPr lang="en-US" sz="2000" dirty="0" err="1"/>
              <a:t>isə</a:t>
            </a:r>
            <a:r>
              <a:rPr lang="en-US" sz="2000" dirty="0"/>
              <a:t> </a:t>
            </a:r>
            <a:r>
              <a:rPr lang="en-US" sz="2000" dirty="0">
                <a:hlinkClick r:id="rId12" tooltip="Professor"/>
              </a:rPr>
              <a:t>professor</a:t>
            </a:r>
            <a:r>
              <a:rPr lang="en-US" sz="2000" dirty="0"/>
              <a:t> </a:t>
            </a:r>
            <a:r>
              <a:rPr lang="en-US" sz="2000" dirty="0" err="1"/>
              <a:t>dərəcəsi</a:t>
            </a:r>
            <a:r>
              <a:rPr lang="en-US" sz="2000" dirty="0"/>
              <a:t> </a:t>
            </a:r>
            <a:r>
              <a:rPr lang="en-US" sz="2000" dirty="0" err="1"/>
              <a:t>alıb</a:t>
            </a:r>
            <a:r>
              <a:rPr lang="en-US" sz="2000" dirty="0"/>
              <a:t>. </a:t>
            </a:r>
            <a:r>
              <a:rPr lang="en-US" sz="2000" dirty="0" err="1"/>
              <a:t>Həmin</a:t>
            </a:r>
            <a:r>
              <a:rPr lang="en-US" sz="2000" dirty="0"/>
              <a:t> </a:t>
            </a:r>
            <a:r>
              <a:rPr lang="en-US" sz="2000" dirty="0" err="1"/>
              <a:t>vaxt</a:t>
            </a:r>
            <a:r>
              <a:rPr lang="en-US" sz="2000" dirty="0"/>
              <a:t> </a:t>
            </a:r>
            <a:r>
              <a:rPr lang="en-US" sz="2000" dirty="0" err="1"/>
              <a:t>Lütfi</a:t>
            </a:r>
            <a:r>
              <a:rPr lang="en-US" sz="2000" dirty="0"/>
              <a:t> </a:t>
            </a:r>
            <a:r>
              <a:rPr lang="en-US" sz="2000" dirty="0" err="1"/>
              <a:t>Zadə</a:t>
            </a:r>
            <a:r>
              <a:rPr lang="en-US" sz="2000" dirty="0"/>
              <a:t> </a:t>
            </a:r>
            <a:r>
              <a:rPr lang="en-US" sz="2000" dirty="0" err="1"/>
              <a:t>məşhur</a:t>
            </a:r>
            <a:r>
              <a:rPr lang="en-US" sz="2000" dirty="0"/>
              <a:t> </a:t>
            </a:r>
            <a:r>
              <a:rPr lang="en-US" sz="2000" dirty="0" err="1"/>
              <a:t>alim</a:t>
            </a:r>
            <a:r>
              <a:rPr lang="en-US" sz="2000" dirty="0"/>
              <a:t>, </a:t>
            </a:r>
            <a:r>
              <a:rPr lang="en-US" sz="2000" dirty="0" err="1">
                <a:hlinkClick r:id="rId13" tooltip="Kibernetika"/>
              </a:rPr>
              <a:t>kibernetikan</a:t>
            </a:r>
            <a:r>
              <a:rPr lang="en-US" sz="2000" dirty="0" err="1"/>
              <a:t>ın</a:t>
            </a:r>
            <a:r>
              <a:rPr lang="en-US" sz="2000" dirty="0"/>
              <a:t> </a:t>
            </a:r>
            <a:r>
              <a:rPr lang="en-US" sz="2000" dirty="0" err="1"/>
              <a:t>atası</a:t>
            </a:r>
            <a:r>
              <a:rPr lang="en-US" sz="2000" dirty="0"/>
              <a:t> </a:t>
            </a:r>
            <a:r>
              <a:rPr lang="en-US" sz="2000" dirty="0" err="1"/>
              <a:t>hesab</a:t>
            </a:r>
            <a:r>
              <a:rPr lang="en-US" sz="2000" dirty="0"/>
              <a:t> </a:t>
            </a:r>
            <a:r>
              <a:rPr lang="en-US" sz="2000" dirty="0" err="1"/>
              <a:t>olunan</a:t>
            </a:r>
            <a:r>
              <a:rPr lang="en-US" sz="2000" dirty="0"/>
              <a:t> </a:t>
            </a:r>
            <a:r>
              <a:rPr lang="en-US" sz="2000" dirty="0">
                <a:hlinkClick r:id="rId14" tooltip="Norbert Viner"/>
              </a:rPr>
              <a:t>Norbert </a:t>
            </a:r>
            <a:r>
              <a:rPr lang="en-US" sz="2000" dirty="0" err="1">
                <a:hlinkClick r:id="rId14" tooltip="Norbert Viner"/>
              </a:rPr>
              <a:t>Vinerin</a:t>
            </a:r>
            <a:r>
              <a:rPr lang="en-US" sz="2000" dirty="0"/>
              <a:t> </a:t>
            </a:r>
            <a:r>
              <a:rPr lang="en-US" sz="2000" dirty="0" err="1"/>
              <a:t>tövsiyəsi</a:t>
            </a:r>
            <a:r>
              <a:rPr lang="en-US" sz="2000" dirty="0"/>
              <a:t> </a:t>
            </a:r>
            <a:r>
              <a:rPr lang="en-US" sz="2000" dirty="0" err="1"/>
              <a:t>ilə</a:t>
            </a:r>
            <a:r>
              <a:rPr lang="en-US" sz="2000" dirty="0"/>
              <a:t> </a:t>
            </a:r>
            <a:r>
              <a:rPr lang="en-US" sz="2000" dirty="0" err="1">
                <a:hlinkClick r:id="rId15" tooltip="Kaliforniya"/>
              </a:rPr>
              <a:t>Kaliforniyaya</a:t>
            </a:r>
            <a:r>
              <a:rPr lang="en-US" sz="2000" dirty="0"/>
              <a:t>,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ştatdakı</a:t>
            </a:r>
            <a:r>
              <a:rPr lang="en-US" sz="2000" dirty="0"/>
              <a:t> </a:t>
            </a:r>
            <a:r>
              <a:rPr lang="en-US" sz="2000" dirty="0" err="1">
                <a:hlinkClick r:id="rId16" tooltip="Berkli Universiteti"/>
              </a:rPr>
              <a:t>Berkli</a:t>
            </a:r>
            <a:r>
              <a:rPr lang="en-US" sz="2000" dirty="0">
                <a:hlinkClick r:id="rId16" tooltip="Berkli Universiteti"/>
              </a:rPr>
              <a:t> </a:t>
            </a:r>
            <a:r>
              <a:rPr lang="en-US" sz="2000" dirty="0" err="1">
                <a:hlinkClick r:id="rId16" tooltip="Berkli Universiteti"/>
              </a:rPr>
              <a:t>Universitetin</a:t>
            </a:r>
            <a:r>
              <a:rPr lang="en-US" sz="2000" dirty="0" err="1"/>
              <a:t>ə</a:t>
            </a:r>
            <a:r>
              <a:rPr lang="en-US" sz="2000" dirty="0"/>
              <a:t> </a:t>
            </a:r>
            <a:r>
              <a:rPr lang="en-US" sz="2000" dirty="0" err="1"/>
              <a:t>gəlib</a:t>
            </a:r>
            <a:r>
              <a:rPr lang="en-US" sz="2000" dirty="0"/>
              <a:t>. </a:t>
            </a:r>
            <a:r>
              <a:rPr lang="en-US" sz="2000" dirty="0" err="1"/>
              <a:t>Burada</a:t>
            </a:r>
            <a:r>
              <a:rPr lang="en-US" sz="2000" dirty="0"/>
              <a:t> ilk </a:t>
            </a:r>
            <a:r>
              <a:rPr lang="en-US" sz="2000" dirty="0" err="1"/>
              <a:t>vaxtlar</a:t>
            </a:r>
            <a:r>
              <a:rPr lang="en-US" sz="2000" dirty="0"/>
              <a:t> </a:t>
            </a:r>
            <a:r>
              <a:rPr lang="en-US" sz="2000" dirty="0" err="1"/>
              <a:t>bir</a:t>
            </a:r>
            <a:r>
              <a:rPr lang="en-US" sz="2000" dirty="0"/>
              <a:t> </a:t>
            </a:r>
            <a:r>
              <a:rPr lang="en-US" sz="2000" dirty="0" err="1"/>
              <a:t>qədər</a:t>
            </a:r>
            <a:r>
              <a:rPr lang="en-US" sz="2000" dirty="0"/>
              <a:t> </a:t>
            </a:r>
            <a:r>
              <a:rPr lang="en-US" sz="2000" dirty="0" err="1"/>
              <a:t>çətinliklər</a:t>
            </a:r>
            <a:r>
              <a:rPr lang="en-US" sz="2000" dirty="0"/>
              <a:t> </a:t>
            </a:r>
            <a:r>
              <a:rPr lang="en-US" sz="2000" dirty="0" err="1"/>
              <a:t>çəkən</a:t>
            </a:r>
            <a:r>
              <a:rPr lang="en-US" sz="2000" dirty="0"/>
              <a:t> </a:t>
            </a:r>
            <a:r>
              <a:rPr lang="en-US" sz="2000" dirty="0" err="1"/>
              <a:t>alim</a:t>
            </a:r>
            <a:r>
              <a:rPr lang="en-US" sz="2000" dirty="0"/>
              <a:t> </a:t>
            </a:r>
            <a:r>
              <a:rPr lang="en-US" sz="2000" dirty="0" err="1"/>
              <a:t>sonralar</a:t>
            </a:r>
            <a:r>
              <a:rPr lang="en-US" sz="2000" dirty="0"/>
              <a:t> </a:t>
            </a:r>
            <a:r>
              <a:rPr lang="en-US" sz="2000" dirty="0" err="1"/>
              <a:t>şəraitə</a:t>
            </a:r>
            <a:r>
              <a:rPr lang="en-US" sz="2000" dirty="0"/>
              <a:t> </a:t>
            </a:r>
            <a:r>
              <a:rPr lang="en-US" sz="2000" dirty="0" err="1"/>
              <a:t>uyğunlaşıb</a:t>
            </a:r>
            <a:r>
              <a:rPr lang="en-US" sz="2000" dirty="0"/>
              <a:t> </a:t>
            </a:r>
            <a:r>
              <a:rPr lang="en-US" sz="2000" dirty="0" err="1"/>
              <a:t>və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günə</a:t>
            </a:r>
            <a:r>
              <a:rPr lang="en-US" sz="2000" dirty="0"/>
              <a:t> </a:t>
            </a:r>
            <a:r>
              <a:rPr lang="en-US" sz="2000" dirty="0" err="1"/>
              <a:t>qədər</a:t>
            </a:r>
            <a:r>
              <a:rPr lang="en-US" sz="2000" dirty="0"/>
              <a:t> </a:t>
            </a:r>
            <a:r>
              <a:rPr lang="en-US" sz="2000" dirty="0" err="1"/>
              <a:t>də</a:t>
            </a:r>
            <a:r>
              <a:rPr lang="en-US" sz="2000" dirty="0"/>
              <a:t> </a:t>
            </a:r>
            <a:r>
              <a:rPr lang="en-US" sz="2000" dirty="0" err="1"/>
              <a:t>Berkli</a:t>
            </a:r>
            <a:r>
              <a:rPr lang="en-US" sz="2000" dirty="0"/>
              <a:t> </a:t>
            </a:r>
            <a:r>
              <a:rPr lang="en-US" sz="2000" dirty="0" err="1"/>
              <a:t>Universitetinin</a:t>
            </a:r>
            <a:r>
              <a:rPr lang="en-US" sz="2000" dirty="0"/>
              <a:t> </a:t>
            </a:r>
            <a:r>
              <a:rPr lang="en-US" sz="2000" dirty="0" err="1"/>
              <a:t>professoru</a:t>
            </a:r>
            <a:r>
              <a:rPr lang="en-US" sz="2000" dirty="0"/>
              <a:t> </a:t>
            </a:r>
            <a:r>
              <a:rPr lang="en-US" sz="2000" dirty="0" err="1"/>
              <a:t>olaraq</a:t>
            </a:r>
            <a:r>
              <a:rPr lang="en-US" sz="2000" dirty="0"/>
              <a:t> </a:t>
            </a:r>
            <a:r>
              <a:rPr lang="en-US" sz="2000" dirty="0" err="1"/>
              <a:t>qalır</a:t>
            </a:r>
            <a:r>
              <a:rPr lang="en-US" sz="2000" dirty="0"/>
              <a:t>.</a:t>
            </a:r>
          </a:p>
        </p:txBody>
      </p:sp>
      <p:pic>
        <p:nvPicPr>
          <p:cNvPr id="5" name="Picture 4" descr="internet gif ile ilgili görsel sonucu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2205" y="5013177"/>
            <a:ext cx="2861795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83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nternet gif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640" y="4941168"/>
            <a:ext cx="2556360" cy="191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nternet gif ile ilgili görsel sonucu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-99392"/>
            <a:ext cx="373380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üzbucaqlı 2"/>
          <p:cNvSpPr/>
          <p:nvPr/>
        </p:nvSpPr>
        <p:spPr>
          <a:xfrm>
            <a:off x="395536" y="2459504"/>
            <a:ext cx="792088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/>
              <a:t>Bu </a:t>
            </a:r>
            <a:r>
              <a:rPr lang="en-US" sz="2000" dirty="0" err="1"/>
              <a:t>gün</a:t>
            </a:r>
            <a:r>
              <a:rPr lang="en-US" sz="2000" dirty="0"/>
              <a:t> </a:t>
            </a:r>
            <a:r>
              <a:rPr lang="en-US" sz="2000" dirty="0" err="1"/>
              <a:t>dünya</a:t>
            </a:r>
            <a:r>
              <a:rPr lang="en-US" sz="2000" dirty="0"/>
              <a:t> </a:t>
            </a:r>
            <a:r>
              <a:rPr lang="en-US" sz="2000" dirty="0" err="1"/>
              <a:t>elminə</a:t>
            </a:r>
            <a:r>
              <a:rPr lang="en-US" sz="2000" dirty="0"/>
              <a:t> </a:t>
            </a:r>
            <a:r>
              <a:rPr lang="en-US" sz="2000" dirty="0" err="1"/>
              <a:t>Lütfi</a:t>
            </a:r>
            <a:r>
              <a:rPr lang="en-US" sz="2000" dirty="0"/>
              <a:t> </a:t>
            </a:r>
            <a:r>
              <a:rPr lang="en-US" sz="2000" dirty="0" err="1"/>
              <a:t>Zadənin</a:t>
            </a:r>
            <a:r>
              <a:rPr lang="en-US" sz="2000" dirty="0"/>
              <a:t> 6 </a:t>
            </a:r>
            <a:r>
              <a:rPr lang="en-US" sz="2000" dirty="0" err="1"/>
              <a:t>mühüm</a:t>
            </a:r>
            <a:r>
              <a:rPr lang="en-US" sz="2000" dirty="0"/>
              <a:t> </a:t>
            </a:r>
            <a:r>
              <a:rPr lang="en-US" sz="2000" dirty="0" err="1"/>
              <a:t>nəzəriyyəsi</a:t>
            </a:r>
            <a:r>
              <a:rPr lang="en-US" sz="2000" dirty="0"/>
              <a:t> </a:t>
            </a:r>
            <a:r>
              <a:rPr lang="en-US" sz="2000" dirty="0" err="1"/>
              <a:t>məlumdur</a:t>
            </a:r>
            <a:r>
              <a:rPr lang="en-US" sz="2000" dirty="0"/>
              <a:t>. </a:t>
            </a:r>
            <a:r>
              <a:rPr lang="en-US" sz="2000" dirty="0" err="1"/>
              <a:t>Hazırda</a:t>
            </a:r>
            <a:r>
              <a:rPr lang="en-US" sz="2000" dirty="0"/>
              <a:t> </a:t>
            </a:r>
            <a:r>
              <a:rPr lang="en-US" sz="2000" dirty="0" err="1"/>
              <a:t>onlar</a:t>
            </a:r>
            <a:r>
              <a:rPr lang="en-US" sz="2000" dirty="0"/>
              <a:t> elm </a:t>
            </a:r>
            <a:r>
              <a:rPr lang="en-US" sz="2000" dirty="0" err="1"/>
              <a:t>və</a:t>
            </a:r>
            <a:r>
              <a:rPr lang="en-US" sz="2000" dirty="0"/>
              <a:t> </a:t>
            </a:r>
            <a:r>
              <a:rPr lang="en-US" sz="2000" dirty="0" err="1"/>
              <a:t>istehsalatda</a:t>
            </a:r>
            <a:r>
              <a:rPr lang="en-US" sz="2000" dirty="0"/>
              <a:t> </a:t>
            </a:r>
            <a:r>
              <a:rPr lang="en-US" sz="2000" dirty="0" err="1"/>
              <a:t>geniş</a:t>
            </a:r>
            <a:r>
              <a:rPr lang="en-US" sz="2000" dirty="0"/>
              <a:t> </a:t>
            </a:r>
            <a:r>
              <a:rPr lang="en-US" sz="2000" dirty="0" err="1"/>
              <a:t>şəkildə</a:t>
            </a:r>
            <a:r>
              <a:rPr lang="en-US" sz="2000" dirty="0"/>
              <a:t> </a:t>
            </a:r>
            <a:r>
              <a:rPr lang="en-US" sz="2000" dirty="0" err="1"/>
              <a:t>tətbiq</a:t>
            </a:r>
            <a:r>
              <a:rPr lang="en-US" sz="2000" dirty="0"/>
              <a:t> </a:t>
            </a:r>
            <a:r>
              <a:rPr lang="en-US" sz="2000" dirty="0" err="1"/>
              <a:t>olunur</a:t>
            </a:r>
            <a:r>
              <a:rPr lang="en-US" sz="2000" dirty="0"/>
              <a:t>. Ona </a:t>
            </a:r>
            <a:r>
              <a:rPr lang="en-US" sz="2000" dirty="0" err="1"/>
              <a:t>dünya</a:t>
            </a:r>
            <a:r>
              <a:rPr lang="en-US" sz="2000" dirty="0"/>
              <a:t> </a:t>
            </a:r>
            <a:r>
              <a:rPr lang="en-US" sz="2000" dirty="0" err="1"/>
              <a:t>şöhrəti</a:t>
            </a:r>
            <a:r>
              <a:rPr lang="en-US" sz="2000" dirty="0"/>
              <a:t> </a:t>
            </a:r>
            <a:r>
              <a:rPr lang="en-US" sz="2000" dirty="0" err="1"/>
              <a:t>qazandıran</a:t>
            </a:r>
            <a:r>
              <a:rPr lang="en-US" sz="2000" dirty="0"/>
              <a:t>, </a:t>
            </a:r>
            <a:r>
              <a:rPr lang="en-US" sz="2000" dirty="0" err="1"/>
              <a:t>onun</a:t>
            </a:r>
            <a:r>
              <a:rPr lang="en-US" sz="2000" dirty="0"/>
              <a:t> </a:t>
            </a:r>
            <a:r>
              <a:rPr lang="en-US" sz="2000" dirty="0" err="1"/>
              <a:t>dünya</a:t>
            </a:r>
            <a:r>
              <a:rPr lang="en-US" sz="2000" dirty="0"/>
              <a:t> </a:t>
            </a:r>
            <a:r>
              <a:rPr lang="en-US" sz="2000" dirty="0" err="1"/>
              <a:t>elmində</a:t>
            </a:r>
            <a:r>
              <a:rPr lang="en-US" sz="2000" dirty="0"/>
              <a:t> </a:t>
            </a:r>
            <a:r>
              <a:rPr lang="en-US" sz="2000" dirty="0" err="1"/>
              <a:t>inqilab</a:t>
            </a:r>
            <a:r>
              <a:rPr lang="en-US" sz="2000" dirty="0"/>
              <a:t> </a:t>
            </a:r>
            <a:r>
              <a:rPr lang="en-US" sz="2000" dirty="0" err="1"/>
              <a:t>hesab</a:t>
            </a:r>
            <a:r>
              <a:rPr lang="en-US" sz="2000" dirty="0"/>
              <a:t> </a:t>
            </a:r>
            <a:r>
              <a:rPr lang="en-US" sz="2000" dirty="0" err="1"/>
              <a:t>olunan</a:t>
            </a:r>
            <a:r>
              <a:rPr lang="en-US" sz="2000" dirty="0"/>
              <a:t> </a:t>
            </a:r>
            <a:r>
              <a:rPr lang="en-US" sz="2000" dirty="0" err="1">
                <a:hlinkClick r:id="rId4" tooltip="Qeyri-səlis məntiq"/>
              </a:rPr>
              <a:t>qeyri-səlis</a:t>
            </a:r>
            <a:r>
              <a:rPr lang="en-US" sz="2000" dirty="0">
                <a:hlinkClick r:id="rId4" tooltip="Qeyri-səlis məntiq"/>
              </a:rPr>
              <a:t> </a:t>
            </a:r>
            <a:r>
              <a:rPr lang="en-US" sz="2000" dirty="0" err="1">
                <a:hlinkClick r:id="rId4" tooltip="Qeyri-səlis məntiq"/>
              </a:rPr>
              <a:t>məntiq</a:t>
            </a:r>
            <a:r>
              <a:rPr lang="en-US" sz="2000" dirty="0"/>
              <a:t> </a:t>
            </a:r>
            <a:r>
              <a:rPr lang="en-US" sz="2000" dirty="0" err="1"/>
              <a:t>nəzəriyyəsidir</a:t>
            </a:r>
            <a:r>
              <a:rPr lang="en-US" sz="2000" dirty="0"/>
              <a:t>. Bu </a:t>
            </a:r>
            <a:r>
              <a:rPr lang="en-US" sz="2000" dirty="0" err="1"/>
              <a:t>nəzəriyyə</a:t>
            </a:r>
            <a:r>
              <a:rPr lang="en-US" sz="2000" dirty="0"/>
              <a:t> </a:t>
            </a:r>
            <a:r>
              <a:rPr lang="en-US" sz="2000" dirty="0" err="1">
                <a:hlinkClick r:id="rId5" tooltip="Riyaziyyat"/>
              </a:rPr>
              <a:t>riyaziyyat</a:t>
            </a:r>
            <a:r>
              <a:rPr lang="en-US" sz="2000" dirty="0" err="1"/>
              <a:t>ın</a:t>
            </a:r>
            <a:r>
              <a:rPr lang="en-US" sz="2000" dirty="0"/>
              <a:t> </a:t>
            </a:r>
            <a:r>
              <a:rPr lang="en-US" sz="2000" dirty="0" err="1"/>
              <a:t>əsası</a:t>
            </a:r>
            <a:r>
              <a:rPr lang="en-US" sz="2000" dirty="0"/>
              <a:t> </a:t>
            </a:r>
            <a:r>
              <a:rPr lang="en-US" sz="2000" dirty="0" err="1"/>
              <a:t>olan</a:t>
            </a:r>
            <a:r>
              <a:rPr lang="en-US" sz="2000" dirty="0"/>
              <a:t> </a:t>
            </a:r>
            <a:r>
              <a:rPr lang="en-US" sz="2000" dirty="0" err="1"/>
              <a:t>ikili</a:t>
            </a:r>
            <a:r>
              <a:rPr lang="en-US" sz="2000" dirty="0"/>
              <a:t> </a:t>
            </a:r>
            <a:r>
              <a:rPr lang="en-US" sz="2000" dirty="0" err="1"/>
              <a:t>çoxluq</a:t>
            </a:r>
            <a:r>
              <a:rPr lang="en-US" sz="2000" dirty="0"/>
              <a:t> </a:t>
            </a:r>
            <a:r>
              <a:rPr lang="en-US" sz="2000" dirty="0" err="1"/>
              <a:t>anlayışına</a:t>
            </a:r>
            <a:r>
              <a:rPr lang="en-US" sz="2000" dirty="0"/>
              <a:t> </a:t>
            </a:r>
            <a:r>
              <a:rPr lang="en-US" sz="2000" dirty="0" err="1"/>
              <a:t>yeni</a:t>
            </a:r>
            <a:r>
              <a:rPr lang="en-US" sz="2000" dirty="0"/>
              <a:t> </a:t>
            </a:r>
            <a:r>
              <a:rPr lang="en-US" sz="2000" dirty="0" err="1"/>
              <a:t>ifadə</a:t>
            </a:r>
            <a:r>
              <a:rPr lang="en-US" sz="2000" dirty="0"/>
              <a:t> </a:t>
            </a:r>
            <a:r>
              <a:rPr lang="en-US" sz="2000" dirty="0" err="1"/>
              <a:t>vermişdir</a:t>
            </a:r>
            <a:r>
              <a:rPr lang="en-US" sz="2000" dirty="0"/>
              <a:t>: </a:t>
            </a:r>
            <a:r>
              <a:rPr lang="en-US" sz="2000" dirty="0" err="1">
                <a:hlinkClick r:id="rId6" tooltip="Qeyri-səlis çoxluq"/>
              </a:rPr>
              <a:t>qeyri-səlis</a:t>
            </a:r>
            <a:r>
              <a:rPr lang="en-US" sz="2000" dirty="0">
                <a:hlinkClick r:id="rId6" tooltip="Qeyri-səlis çoxluq"/>
              </a:rPr>
              <a:t> </a:t>
            </a:r>
            <a:r>
              <a:rPr lang="en-US" sz="2000" dirty="0" err="1">
                <a:hlinkClick r:id="rId6" tooltip="Qeyri-səlis çoxluq"/>
              </a:rPr>
              <a:t>çoxluq</a:t>
            </a:r>
            <a:r>
              <a:rPr lang="en-US" sz="2000" dirty="0"/>
              <a:t>. </a:t>
            </a:r>
            <a:r>
              <a:rPr lang="en-US" sz="2000" dirty="0" err="1"/>
              <a:t>Elmdə</a:t>
            </a:r>
            <a:r>
              <a:rPr lang="en-US" sz="2000" dirty="0"/>
              <a:t> </a:t>
            </a:r>
            <a:r>
              <a:rPr lang="en-US" sz="2000" dirty="0" err="1"/>
              <a:t>qeyri-səlis</a:t>
            </a:r>
            <a:r>
              <a:rPr lang="en-US" sz="2000" dirty="0"/>
              <a:t> </a:t>
            </a:r>
            <a:r>
              <a:rPr lang="en-US" sz="2000" dirty="0" err="1"/>
              <a:t>ölçünün</a:t>
            </a:r>
            <a:r>
              <a:rPr lang="en-US" sz="2000" dirty="0"/>
              <a:t> </a:t>
            </a:r>
            <a:r>
              <a:rPr lang="en-US" sz="2000" dirty="0" err="1"/>
              <a:t>daxil</a:t>
            </a:r>
            <a:r>
              <a:rPr lang="en-US" sz="2000" dirty="0"/>
              <a:t> </a:t>
            </a:r>
            <a:r>
              <a:rPr lang="en-US" sz="2000" dirty="0" err="1"/>
              <a:t>edilməsi</a:t>
            </a:r>
            <a:r>
              <a:rPr lang="en-US" sz="2000" dirty="0"/>
              <a:t> </a:t>
            </a:r>
            <a:r>
              <a:rPr lang="en-US" sz="2000" dirty="0" err="1"/>
              <a:t>təbiətdə</a:t>
            </a:r>
            <a:r>
              <a:rPr lang="en-US" sz="2000" dirty="0"/>
              <a:t> </a:t>
            </a:r>
            <a:r>
              <a:rPr lang="en-US" sz="2000" dirty="0" err="1"/>
              <a:t>və</a:t>
            </a:r>
            <a:r>
              <a:rPr lang="en-US" sz="2000" dirty="0"/>
              <a:t> </a:t>
            </a:r>
            <a:r>
              <a:rPr lang="en-US" sz="2000" dirty="0" err="1"/>
              <a:t>cəmiyyətdə</a:t>
            </a:r>
            <a:r>
              <a:rPr lang="en-US" sz="2000" dirty="0"/>
              <a:t> </a:t>
            </a:r>
            <a:r>
              <a:rPr lang="en-US" sz="2000" dirty="0" err="1"/>
              <a:t>gedən</a:t>
            </a:r>
            <a:r>
              <a:rPr lang="en-US" sz="2000" dirty="0"/>
              <a:t> </a:t>
            </a:r>
            <a:r>
              <a:rPr lang="en-US" sz="2000" dirty="0" err="1"/>
              <a:t>proseslərin</a:t>
            </a:r>
            <a:r>
              <a:rPr lang="en-US" sz="2000" dirty="0"/>
              <a:t> </a:t>
            </a:r>
            <a:r>
              <a:rPr lang="en-US" sz="2000" dirty="0" err="1"/>
              <a:t>qeyri-müəyyənliyini</a:t>
            </a:r>
            <a:r>
              <a:rPr lang="en-US" sz="2000" dirty="0"/>
              <a:t> </a:t>
            </a:r>
            <a:r>
              <a:rPr lang="en-US" sz="2000" dirty="0" err="1"/>
              <a:t>daha</a:t>
            </a:r>
            <a:r>
              <a:rPr lang="en-US" sz="2000" dirty="0"/>
              <a:t> </a:t>
            </a:r>
            <a:r>
              <a:rPr lang="en-US" sz="2000" dirty="0" err="1"/>
              <a:t>adekvat</a:t>
            </a:r>
            <a:r>
              <a:rPr lang="en-US" sz="2000" dirty="0"/>
              <a:t> </a:t>
            </a:r>
            <a:r>
              <a:rPr lang="en-US" sz="2000" dirty="0" err="1"/>
              <a:t>nəzərə</a:t>
            </a:r>
            <a:r>
              <a:rPr lang="en-US" sz="2000" dirty="0"/>
              <a:t> </a:t>
            </a:r>
            <a:r>
              <a:rPr lang="en-US" sz="2000" dirty="0" err="1"/>
              <a:t>almağa</a:t>
            </a:r>
            <a:r>
              <a:rPr lang="en-US" sz="2000" dirty="0"/>
              <a:t> </a:t>
            </a:r>
            <a:r>
              <a:rPr lang="en-US" sz="2000" dirty="0" err="1"/>
              <a:t>imkan</a:t>
            </a:r>
            <a:r>
              <a:rPr lang="en-US" sz="2000" dirty="0"/>
              <a:t> </a:t>
            </a:r>
            <a:r>
              <a:rPr lang="en-US" sz="2000" dirty="0" err="1"/>
              <a:t>yaradır</a:t>
            </a:r>
            <a:r>
              <a:rPr lang="en-US" sz="2000" dirty="0"/>
              <a:t>.</a:t>
            </a:r>
          </a:p>
          <a:p>
            <a:r>
              <a:rPr lang="en-US" sz="2000" dirty="0" err="1"/>
              <a:t>Aparıcı</a:t>
            </a:r>
            <a:r>
              <a:rPr lang="en-US" sz="2000" dirty="0"/>
              <a:t> </a:t>
            </a:r>
            <a:r>
              <a:rPr lang="en-US" sz="2000" dirty="0" err="1"/>
              <a:t>dünya</a:t>
            </a:r>
            <a:r>
              <a:rPr lang="en-US" sz="2000" dirty="0"/>
              <a:t> </a:t>
            </a:r>
            <a:r>
              <a:rPr lang="en-US" sz="2000" dirty="0" err="1"/>
              <a:t>şirkətləri</a:t>
            </a:r>
            <a:r>
              <a:rPr lang="en-US" sz="2000" dirty="0"/>
              <a:t> </a:t>
            </a:r>
            <a:r>
              <a:rPr lang="en-US" sz="2000" dirty="0" err="1"/>
              <a:t>tərəfindən</a:t>
            </a:r>
            <a:r>
              <a:rPr lang="en-US" sz="2000" dirty="0"/>
              <a:t> </a:t>
            </a:r>
            <a:r>
              <a:rPr lang="en-US" sz="2000" dirty="0" err="1"/>
              <a:t>tətbiq</a:t>
            </a:r>
            <a:r>
              <a:rPr lang="en-US" sz="2000" dirty="0"/>
              <a:t> </a:t>
            </a:r>
            <a:r>
              <a:rPr lang="en-US" sz="2000" dirty="0" err="1"/>
              <a:t>olunan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nəzəriyyə</a:t>
            </a:r>
            <a:r>
              <a:rPr lang="en-US" sz="2000" dirty="0"/>
              <a:t> </a:t>
            </a:r>
            <a:r>
              <a:rPr lang="en-US" sz="2000" dirty="0">
                <a:hlinkClick r:id="rId7" tooltip="1965"/>
              </a:rPr>
              <a:t>1965</a:t>
            </a:r>
            <a:r>
              <a:rPr lang="en-US" sz="2000" dirty="0"/>
              <a:t>-ci </a:t>
            </a:r>
            <a:r>
              <a:rPr lang="en-US" sz="2000" dirty="0" err="1"/>
              <a:t>ildə</a:t>
            </a:r>
            <a:r>
              <a:rPr lang="en-US" sz="2000" dirty="0"/>
              <a:t> </a:t>
            </a:r>
            <a:r>
              <a:rPr lang="en-US" sz="2000" dirty="0" err="1"/>
              <a:t>işlənib</a:t>
            </a:r>
            <a:r>
              <a:rPr lang="en-US" sz="2000" dirty="0"/>
              <a:t> </a:t>
            </a:r>
            <a:r>
              <a:rPr lang="en-US" sz="2000" dirty="0" err="1"/>
              <a:t>hazırlanmışdır</a:t>
            </a:r>
            <a:r>
              <a:rPr lang="en-US" sz="2000" dirty="0"/>
              <a:t>. </a:t>
            </a:r>
            <a:r>
              <a:rPr lang="en-US" sz="2000" dirty="0" err="1"/>
              <a:t>Nəzəriyyə</a:t>
            </a:r>
            <a:r>
              <a:rPr lang="en-US" sz="2000" dirty="0"/>
              <a:t> </a:t>
            </a:r>
            <a:r>
              <a:rPr lang="en-US" sz="2000" dirty="0" err="1"/>
              <a:t>uzun</a:t>
            </a:r>
            <a:r>
              <a:rPr lang="en-US" sz="2000" dirty="0"/>
              <a:t> </a:t>
            </a:r>
            <a:r>
              <a:rPr lang="en-US" sz="2000" dirty="0" err="1"/>
              <a:t>müddət</a:t>
            </a:r>
            <a:r>
              <a:rPr lang="en-US" sz="2000" dirty="0"/>
              <a:t> Amerika </a:t>
            </a:r>
            <a:r>
              <a:rPr lang="en-US" sz="2000" dirty="0" err="1"/>
              <a:t>elmi</a:t>
            </a:r>
            <a:r>
              <a:rPr lang="en-US" sz="2000" dirty="0"/>
              <a:t> </a:t>
            </a:r>
            <a:r>
              <a:rPr lang="en-US" sz="2000" dirty="0" err="1"/>
              <a:t>ictimaiyyəti</a:t>
            </a:r>
            <a:r>
              <a:rPr lang="en-US" sz="2000" dirty="0"/>
              <a:t> </a:t>
            </a:r>
            <a:r>
              <a:rPr lang="en-US" sz="2000" dirty="0" err="1"/>
              <a:t>tərəfindən</a:t>
            </a:r>
            <a:r>
              <a:rPr lang="en-US" sz="2000" dirty="0"/>
              <a:t> </a:t>
            </a:r>
            <a:r>
              <a:rPr lang="en-US" sz="2000" dirty="0" err="1"/>
              <a:t>qəbul</a:t>
            </a:r>
            <a:r>
              <a:rPr lang="en-US" sz="2000" dirty="0"/>
              <a:t> </a:t>
            </a:r>
            <a:r>
              <a:rPr lang="en-US" sz="2000" dirty="0" err="1"/>
              <a:t>edilməsə</a:t>
            </a:r>
            <a:r>
              <a:rPr lang="en-US" sz="2000" dirty="0"/>
              <a:t> </a:t>
            </a:r>
            <a:r>
              <a:rPr lang="en-US" sz="2000" dirty="0" err="1"/>
              <a:t>də</a:t>
            </a:r>
            <a:r>
              <a:rPr lang="en-US" sz="2000" dirty="0"/>
              <a:t>, </a:t>
            </a:r>
            <a:r>
              <a:rPr lang="en-US" sz="2000" dirty="0" err="1"/>
              <a:t>ötən</a:t>
            </a:r>
            <a:r>
              <a:rPr lang="en-US" sz="2000" dirty="0"/>
              <a:t> </a:t>
            </a:r>
            <a:r>
              <a:rPr lang="en-US" sz="2000" dirty="0" err="1"/>
              <a:t>əsrin</a:t>
            </a:r>
            <a:r>
              <a:rPr lang="en-US" sz="2000" dirty="0"/>
              <a:t> </a:t>
            </a:r>
            <a:r>
              <a:rPr lang="en-US" sz="2000" dirty="0">
                <a:hlinkClick r:id="rId8" tooltip="1980"/>
              </a:rPr>
              <a:t>80</a:t>
            </a:r>
            <a:r>
              <a:rPr lang="en-US" sz="2000" dirty="0"/>
              <a:t>-ci </a:t>
            </a:r>
            <a:r>
              <a:rPr lang="en-US" sz="2000" dirty="0" err="1"/>
              <a:t>illərində</a:t>
            </a:r>
            <a:r>
              <a:rPr lang="en-US" sz="2000" dirty="0"/>
              <a:t> </a:t>
            </a:r>
            <a:r>
              <a:rPr lang="en-US" sz="2000" dirty="0" err="1"/>
              <a:t>yapon</a:t>
            </a:r>
            <a:r>
              <a:rPr lang="en-US" sz="2000" dirty="0"/>
              <a:t> </a:t>
            </a:r>
            <a:r>
              <a:rPr lang="en-US" sz="2000" dirty="0" err="1"/>
              <a:t>alimlərinin</a:t>
            </a:r>
            <a:r>
              <a:rPr lang="en-US" sz="2000" dirty="0"/>
              <a:t> </a:t>
            </a:r>
            <a:r>
              <a:rPr lang="en-US" sz="2000" dirty="0" err="1"/>
              <a:t>diqqətini</a:t>
            </a:r>
            <a:r>
              <a:rPr lang="en-US" sz="2000" dirty="0"/>
              <a:t> </a:t>
            </a:r>
            <a:r>
              <a:rPr lang="en-US" sz="2000" dirty="0" err="1"/>
              <a:t>cəlb</a:t>
            </a:r>
            <a:r>
              <a:rPr lang="en-US" sz="2000" dirty="0"/>
              <a:t> </a:t>
            </a:r>
            <a:r>
              <a:rPr lang="en-US" sz="2000" dirty="0" err="1"/>
              <a:t>etmiş</a:t>
            </a:r>
            <a:r>
              <a:rPr lang="en-US" sz="2000" dirty="0"/>
              <a:t> </a:t>
            </a:r>
            <a:r>
              <a:rPr lang="en-US" sz="2000" dirty="0" err="1"/>
              <a:t>və</a:t>
            </a:r>
            <a:r>
              <a:rPr lang="en-US" sz="2000" dirty="0"/>
              <a:t> </a:t>
            </a:r>
            <a:r>
              <a:rPr lang="en-US" sz="2000" dirty="0" err="1"/>
              <a:t>yaponlar</a:t>
            </a:r>
            <a:r>
              <a:rPr lang="en-US" sz="2000" dirty="0"/>
              <a:t> </a:t>
            </a:r>
            <a:r>
              <a:rPr lang="en-US" sz="2000" dirty="0" err="1"/>
              <a:t>bu</a:t>
            </a:r>
            <a:r>
              <a:rPr lang="en-US" sz="2000" dirty="0"/>
              <a:t> </a:t>
            </a:r>
            <a:r>
              <a:rPr lang="en-US" sz="2000" dirty="0" err="1"/>
              <a:t>unikal</a:t>
            </a:r>
            <a:r>
              <a:rPr lang="en-US" sz="2000" dirty="0"/>
              <a:t> </a:t>
            </a:r>
            <a:r>
              <a:rPr lang="en-US" sz="2000" dirty="0" err="1"/>
              <a:t>nəzəriyyədən</a:t>
            </a:r>
            <a:r>
              <a:rPr lang="en-US" sz="2000" dirty="0"/>
              <a:t> </a:t>
            </a:r>
            <a:r>
              <a:rPr lang="en-US" sz="2000" dirty="0" err="1"/>
              <a:t>yararlanmaq</a:t>
            </a:r>
            <a:r>
              <a:rPr lang="en-US" sz="2000" dirty="0"/>
              <a:t> </a:t>
            </a:r>
            <a:r>
              <a:rPr lang="en-US" sz="2000" dirty="0" err="1"/>
              <a:t>qərarına</a:t>
            </a:r>
            <a:r>
              <a:rPr lang="en-US" sz="2000" dirty="0"/>
              <a:t> </a:t>
            </a:r>
            <a:r>
              <a:rPr lang="en-US" sz="2000" dirty="0" err="1"/>
              <a:t>gəlmişlər</a:t>
            </a:r>
            <a:r>
              <a:rPr lang="en-US" sz="2000" dirty="0"/>
              <a:t>. </a:t>
            </a:r>
            <a:r>
              <a:rPr lang="en-US" sz="2000" dirty="0" err="1"/>
              <a:t>Lütfi</a:t>
            </a:r>
            <a:r>
              <a:rPr lang="en-US" sz="2000" dirty="0"/>
              <a:t> </a:t>
            </a:r>
            <a:r>
              <a:rPr lang="en-US" sz="2000" dirty="0" err="1"/>
              <a:t>Zadə</a:t>
            </a:r>
            <a:r>
              <a:rPr lang="en-US" sz="2000" dirty="0"/>
              <a:t> </a:t>
            </a:r>
            <a:r>
              <a:rPr lang="en-US" sz="2000" dirty="0" err="1"/>
              <a:t>nəzəriyyəsinin</a:t>
            </a:r>
            <a:r>
              <a:rPr lang="en-US" sz="2000" dirty="0"/>
              <a:t> </a:t>
            </a:r>
            <a:r>
              <a:rPr lang="en-US" sz="2000" dirty="0" err="1"/>
              <a:t>tətbiqi</a:t>
            </a:r>
            <a:r>
              <a:rPr lang="en-US" sz="2000" dirty="0"/>
              <a:t> </a:t>
            </a:r>
            <a:r>
              <a:rPr lang="en-US" sz="2000" dirty="0" err="1"/>
              <a:t>gündoğan</a:t>
            </a:r>
            <a:r>
              <a:rPr lang="en-US" sz="2000" dirty="0"/>
              <a:t> </a:t>
            </a:r>
            <a:r>
              <a:rPr lang="en-US" sz="2000" dirty="0" err="1"/>
              <a:t>ölkəyə</a:t>
            </a:r>
            <a:r>
              <a:rPr lang="en-US" sz="2000" dirty="0"/>
              <a:t> </a:t>
            </a:r>
            <a:r>
              <a:rPr lang="en-US" sz="2000" dirty="0" err="1"/>
              <a:t>milyardlar</a:t>
            </a:r>
            <a:r>
              <a:rPr lang="en-US" sz="2000" dirty="0"/>
              <a:t> </a:t>
            </a:r>
            <a:r>
              <a:rPr lang="en-US" sz="2000" dirty="0" err="1"/>
              <a:t>qazandırmışdır</a:t>
            </a:r>
            <a:r>
              <a:rPr lang="en-US" sz="2000" dirty="0"/>
              <a:t>. </a:t>
            </a:r>
          </a:p>
        </p:txBody>
      </p:sp>
      <p:sp>
        <p:nvSpPr>
          <p:cNvPr id="4" name="Düzbucaqlı 3"/>
          <p:cNvSpPr/>
          <p:nvPr/>
        </p:nvSpPr>
        <p:spPr>
          <a:xfrm>
            <a:off x="1043608" y="548680"/>
            <a:ext cx="24705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 err="1"/>
              <a:t>Fəaliyyəti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37756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üzbucaqlı 1"/>
          <p:cNvSpPr/>
          <p:nvPr/>
        </p:nvSpPr>
        <p:spPr>
          <a:xfrm>
            <a:off x="179512" y="2437789"/>
            <a:ext cx="8784976" cy="40934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Bu </a:t>
            </a:r>
            <a:r>
              <a:rPr lang="en-US" sz="2000" dirty="0" err="1">
                <a:solidFill>
                  <a:srgbClr val="7030A0"/>
                </a:solidFill>
              </a:rPr>
              <a:t>gün</a:t>
            </a:r>
            <a:r>
              <a:rPr lang="en-US" sz="2000" dirty="0">
                <a:solidFill>
                  <a:srgbClr val="7030A0"/>
                </a:solidFill>
              </a:rPr>
              <a:t> </a:t>
            </a:r>
            <a:r>
              <a:rPr lang="en-US" sz="2000" dirty="0" err="1">
                <a:solidFill>
                  <a:srgbClr val="7030A0"/>
                </a:solidFill>
                <a:hlinkClick r:id="rId2" tooltip="Yaponiya"/>
              </a:rPr>
              <a:t>Yaponiyan</a:t>
            </a:r>
            <a:r>
              <a:rPr lang="en-US" sz="2000" dirty="0" err="1">
                <a:solidFill>
                  <a:srgbClr val="7030A0"/>
                </a:solidFill>
              </a:rPr>
              <a:t>ın</a:t>
            </a:r>
            <a:r>
              <a:rPr lang="en-US" sz="2000" dirty="0">
                <a:solidFill>
                  <a:srgbClr val="7030A0"/>
                </a:solidFill>
              </a:rPr>
              <a:t> "</a:t>
            </a:r>
            <a:r>
              <a:rPr lang="en-US" sz="2000" dirty="0">
                <a:solidFill>
                  <a:srgbClr val="7030A0"/>
                </a:solidFill>
                <a:hlinkClick r:id="rId3" tooltip="Mitsubishi"/>
              </a:rPr>
              <a:t>Mitsubishi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4" tooltip="Toshiba"/>
              </a:rPr>
              <a:t>Toshiba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5" tooltip="Sony"/>
              </a:rPr>
              <a:t>Sony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6" tooltip="Canon"/>
              </a:rPr>
              <a:t>Canon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7" tooltip="Sanyo (səhifə mövcud deyil)"/>
              </a:rPr>
              <a:t>Sanyo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8" tooltip="Nissan"/>
              </a:rPr>
              <a:t>Nissan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9" tooltip="Honda"/>
              </a:rPr>
              <a:t>Honda</a:t>
            </a:r>
            <a:r>
              <a:rPr lang="en-US" sz="2000" dirty="0">
                <a:solidFill>
                  <a:srgbClr val="7030A0"/>
                </a:solidFill>
              </a:rPr>
              <a:t>" </a:t>
            </a:r>
            <a:r>
              <a:rPr lang="en-US" sz="2000" dirty="0" err="1">
                <a:solidFill>
                  <a:srgbClr val="7030A0"/>
                </a:solidFill>
              </a:rPr>
              <a:t>və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digər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nüfuzlu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şirkətləri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qeyri-səlis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məntiq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nəzəriyyəsinə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əsaslanan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foto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və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videokameralar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paltaryuyan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maşınlar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vakum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kimyəvi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təmizləyiciləri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istehsalında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avtomobillərin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qatarların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sənaye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proseslərinin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idarə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olunmasında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geniş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istifadə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edirlər</a:t>
            </a:r>
            <a:r>
              <a:rPr lang="en-US" sz="2000" dirty="0">
                <a:solidFill>
                  <a:srgbClr val="7030A0"/>
                </a:solidFill>
              </a:rPr>
              <a:t>. </a:t>
            </a:r>
            <a:r>
              <a:rPr lang="en-US" sz="2000" dirty="0" err="1">
                <a:solidFill>
                  <a:srgbClr val="7030A0"/>
                </a:solidFill>
              </a:rPr>
              <a:t>Lütfi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Zadə</a:t>
            </a:r>
            <a:r>
              <a:rPr lang="en-US" sz="2000" dirty="0">
                <a:solidFill>
                  <a:srgbClr val="7030A0"/>
                </a:solidFill>
              </a:rPr>
              <a:t> </a:t>
            </a:r>
            <a:r>
              <a:rPr lang="en-US" sz="2000" dirty="0">
                <a:solidFill>
                  <a:srgbClr val="7030A0"/>
                </a:solidFill>
                <a:hlinkClick r:id="rId10" tooltip="1989"/>
              </a:rPr>
              <a:t>1989</a:t>
            </a:r>
            <a:r>
              <a:rPr lang="en-US" sz="2000" dirty="0">
                <a:solidFill>
                  <a:srgbClr val="7030A0"/>
                </a:solidFill>
              </a:rPr>
              <a:t>-cu </a:t>
            </a:r>
            <a:r>
              <a:rPr lang="en-US" sz="2000" dirty="0" err="1">
                <a:solidFill>
                  <a:srgbClr val="7030A0"/>
                </a:solidFill>
              </a:rPr>
              <a:t>ildə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qeyri-səlis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məntiq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nəzəriyyəsinin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sənayedəki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uğurlarına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Yaponiyanın</a:t>
            </a:r>
            <a:r>
              <a:rPr lang="en-US" sz="2000" dirty="0">
                <a:solidFill>
                  <a:srgbClr val="7030A0"/>
                </a:solidFill>
              </a:rPr>
              <a:t> elm </a:t>
            </a:r>
            <a:r>
              <a:rPr lang="en-US" sz="2000" dirty="0" err="1">
                <a:solidFill>
                  <a:srgbClr val="7030A0"/>
                </a:solidFill>
              </a:rPr>
              <a:t>adamlarına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verdiyi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ən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yüksək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mükafat</a:t>
            </a:r>
            <a:r>
              <a:rPr lang="en-US" sz="2000" dirty="0">
                <a:solidFill>
                  <a:srgbClr val="7030A0"/>
                </a:solidFill>
              </a:rPr>
              <a:t> – "Honda" </a:t>
            </a:r>
            <a:r>
              <a:rPr lang="en-US" sz="2000" dirty="0" err="1">
                <a:solidFill>
                  <a:srgbClr val="7030A0"/>
                </a:solidFill>
              </a:rPr>
              <a:t>mükafatı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ilə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təltif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olunub</a:t>
            </a:r>
            <a:r>
              <a:rPr lang="en-US" sz="2000" dirty="0">
                <a:solidFill>
                  <a:srgbClr val="7030A0"/>
                </a:solidFill>
              </a:rPr>
              <a:t>. </a:t>
            </a:r>
            <a:r>
              <a:rPr lang="en-US" sz="2000" dirty="0" err="1">
                <a:solidFill>
                  <a:srgbClr val="7030A0"/>
                </a:solidFill>
              </a:rPr>
              <a:t>Amerikalılar</a:t>
            </a:r>
            <a:r>
              <a:rPr lang="en-US" sz="2000" dirty="0">
                <a:solidFill>
                  <a:srgbClr val="7030A0"/>
                </a:solidFill>
              </a:rPr>
              <a:t> da </a:t>
            </a:r>
            <a:r>
              <a:rPr lang="en-US" sz="2000" dirty="0" err="1">
                <a:solidFill>
                  <a:srgbClr val="7030A0"/>
                </a:solidFill>
              </a:rPr>
              <a:t>bu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nəzəriyyənin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qiymətini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anlamağa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ondan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yararlanmağa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başlayıblar</a:t>
            </a:r>
            <a:r>
              <a:rPr lang="en-US" sz="2000" dirty="0">
                <a:solidFill>
                  <a:srgbClr val="7030A0"/>
                </a:solidFill>
              </a:rPr>
              <a:t>. Bu </a:t>
            </a:r>
            <a:r>
              <a:rPr lang="en-US" sz="2000" dirty="0" err="1">
                <a:solidFill>
                  <a:srgbClr val="7030A0"/>
                </a:solidFill>
              </a:rPr>
              <a:t>gün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nəzəriyyə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Amerikanın</a:t>
            </a:r>
            <a:r>
              <a:rPr lang="en-US" sz="2000" dirty="0">
                <a:solidFill>
                  <a:srgbClr val="7030A0"/>
                </a:solidFill>
              </a:rPr>
              <a:t> "</a:t>
            </a:r>
            <a:r>
              <a:rPr lang="en-US" sz="2000" dirty="0">
                <a:solidFill>
                  <a:srgbClr val="7030A0"/>
                </a:solidFill>
                <a:hlinkClick r:id="rId11" tooltip="General Motors"/>
              </a:rPr>
              <a:t>General Motors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12" tooltip="General Electric (səhifə mövcud deyil)"/>
              </a:rPr>
              <a:t>General Electric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13" tooltip="Motorola"/>
              </a:rPr>
              <a:t>Motorola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 err="1">
                <a:solidFill>
                  <a:srgbClr val="7030A0"/>
                </a:solidFill>
                <a:hlinkClick r:id="rId14" tooltip="Dupont (səhifə mövcud deyil)"/>
              </a:rPr>
              <a:t>Dupont</a:t>
            </a:r>
            <a:r>
              <a:rPr lang="en-US" sz="2000" dirty="0">
                <a:solidFill>
                  <a:srgbClr val="7030A0"/>
                </a:solidFill>
              </a:rPr>
              <a:t>", "</a:t>
            </a:r>
            <a:r>
              <a:rPr lang="en-US" sz="2000" dirty="0">
                <a:solidFill>
                  <a:srgbClr val="7030A0"/>
                </a:solidFill>
                <a:hlinkClick r:id="rId15" tooltip="Kodak (səhifə mövcud deyil)"/>
              </a:rPr>
              <a:t>Kodak</a:t>
            </a:r>
            <a:r>
              <a:rPr lang="en-US" sz="2000" dirty="0">
                <a:solidFill>
                  <a:srgbClr val="7030A0"/>
                </a:solidFill>
              </a:rPr>
              <a:t>" </a:t>
            </a:r>
            <a:r>
              <a:rPr lang="en-US" sz="2000" dirty="0" err="1">
                <a:solidFill>
                  <a:srgbClr val="7030A0"/>
                </a:solidFill>
              </a:rPr>
              <a:t>və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başqa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şirkətləri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tərəfindən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istehsalatda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geniş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tətbiq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olunur</a:t>
            </a:r>
            <a:r>
              <a:rPr lang="en-US" sz="2000" dirty="0">
                <a:solidFill>
                  <a:srgbClr val="7030A0"/>
                </a:solidFill>
              </a:rPr>
              <a:t>. </a:t>
            </a:r>
            <a:r>
              <a:rPr lang="en-US" sz="2000" dirty="0" err="1">
                <a:solidFill>
                  <a:srgbClr val="7030A0"/>
                </a:solidFill>
              </a:rPr>
              <a:t>Hazırda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bu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nəzəriyyədən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iqtisadiyyatda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psixologiyada</a:t>
            </a:r>
            <a:r>
              <a:rPr lang="en-US" sz="2000" dirty="0">
                <a:solidFill>
                  <a:srgbClr val="7030A0"/>
                </a:solidFill>
              </a:rPr>
              <a:t>, </a:t>
            </a:r>
            <a:r>
              <a:rPr lang="en-US" sz="2000" dirty="0" err="1">
                <a:solidFill>
                  <a:srgbClr val="7030A0"/>
                </a:solidFill>
                <a:hlinkClick r:id="rId16" tooltip="Linqvistika"/>
              </a:rPr>
              <a:t>linqvistikada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siyasətdə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fəlsəfədə</a:t>
            </a:r>
            <a:r>
              <a:rPr lang="en-US" sz="2000" dirty="0">
                <a:solidFill>
                  <a:srgbClr val="7030A0"/>
                </a:solidFill>
              </a:rPr>
              <a:t>, </a:t>
            </a:r>
            <a:r>
              <a:rPr lang="en-US" sz="2000" dirty="0" err="1">
                <a:solidFill>
                  <a:srgbClr val="7030A0"/>
                </a:solidFill>
                <a:hlinkClick r:id="rId17" tooltip="Sosiologiya"/>
              </a:rPr>
              <a:t>sosiologiyada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dini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məsələlərdə</a:t>
            </a:r>
            <a:r>
              <a:rPr lang="en-US" sz="2000" dirty="0">
                <a:solidFill>
                  <a:srgbClr val="7030A0"/>
                </a:solidFill>
              </a:rPr>
              <a:t>, </a:t>
            </a:r>
            <a:r>
              <a:rPr lang="en-US" sz="2000" dirty="0" err="1">
                <a:solidFill>
                  <a:srgbClr val="7030A0"/>
                </a:solidFill>
              </a:rPr>
              <a:t>münaqişə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problemlərində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də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istifadə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 err="1">
                <a:solidFill>
                  <a:srgbClr val="7030A0"/>
                </a:solidFill>
              </a:rPr>
              <a:t>olunur</a:t>
            </a:r>
            <a:r>
              <a:rPr lang="en-US" sz="2000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5122" name="Picture 2" descr="http://azvision.az/photos/lutvizade%20azethj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864" y="167650"/>
            <a:ext cx="3208272" cy="2270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65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üzbucaqlı 1"/>
          <p:cNvSpPr/>
          <p:nvPr/>
        </p:nvSpPr>
        <p:spPr>
          <a:xfrm>
            <a:off x="94430" y="72406"/>
            <a:ext cx="9036496" cy="646330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/>
              <a:t>Qeyri-səlis</a:t>
            </a:r>
            <a:r>
              <a:rPr lang="en-US" dirty="0"/>
              <a:t> </a:t>
            </a:r>
            <a:r>
              <a:rPr lang="en-US" dirty="0" err="1"/>
              <a:t>məntiq</a:t>
            </a:r>
            <a:r>
              <a:rPr lang="en-US" dirty="0"/>
              <a:t> </a:t>
            </a:r>
            <a:r>
              <a:rPr lang="en-US" dirty="0" err="1"/>
              <a:t>nəzəriyyəsindən</a:t>
            </a:r>
            <a:r>
              <a:rPr lang="en-US" dirty="0"/>
              <a:t> </a:t>
            </a:r>
            <a:r>
              <a:rPr lang="en-US" dirty="0" err="1"/>
              <a:t>əlavə</a:t>
            </a:r>
            <a:r>
              <a:rPr lang="en-US" dirty="0"/>
              <a:t> </a:t>
            </a:r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</a:t>
            </a:r>
            <a:r>
              <a:rPr lang="en-US" dirty="0"/>
              <a:t> 5 fundamental </a:t>
            </a:r>
            <a:r>
              <a:rPr lang="en-US" dirty="0" err="1"/>
              <a:t>elmi</a:t>
            </a:r>
            <a:r>
              <a:rPr lang="en-US" dirty="0"/>
              <a:t> </a:t>
            </a:r>
            <a:r>
              <a:rPr lang="en-US" dirty="0" err="1"/>
              <a:t>nəzəriyyə</a:t>
            </a:r>
            <a:r>
              <a:rPr lang="en-US" dirty="0"/>
              <a:t> </a:t>
            </a:r>
            <a:r>
              <a:rPr lang="en-US" dirty="0" err="1"/>
              <a:t>təklif</a:t>
            </a:r>
            <a:r>
              <a:rPr lang="en-US" dirty="0"/>
              <a:t> </a:t>
            </a:r>
            <a:r>
              <a:rPr lang="en-US" dirty="0" err="1"/>
              <a:t>etmişdir</a:t>
            </a:r>
            <a:r>
              <a:rPr lang="en-US" dirty="0"/>
              <a:t>: "</a:t>
            </a:r>
            <a:r>
              <a:rPr lang="en-US" dirty="0" err="1"/>
              <a:t>təəssüratlar</a:t>
            </a:r>
            <a:r>
              <a:rPr lang="en-US" dirty="0"/>
              <a:t> </a:t>
            </a:r>
            <a:r>
              <a:rPr lang="en-US" dirty="0" err="1"/>
              <a:t>nəzəriyyəsi</a:t>
            </a:r>
            <a:r>
              <a:rPr lang="en-US" dirty="0"/>
              <a:t>", "</a:t>
            </a:r>
            <a:r>
              <a:rPr lang="en-US" dirty="0" err="1"/>
              <a:t>sistemlər</a:t>
            </a:r>
            <a:r>
              <a:rPr lang="en-US" dirty="0"/>
              <a:t> </a:t>
            </a:r>
            <a:r>
              <a:rPr lang="en-US" dirty="0" err="1"/>
              <a:t>nəzəriyyəsi</a:t>
            </a:r>
            <a:r>
              <a:rPr lang="en-US" dirty="0"/>
              <a:t>", "</a:t>
            </a:r>
            <a:r>
              <a:rPr lang="en-US" dirty="0" err="1"/>
              <a:t>sözlə</a:t>
            </a:r>
            <a:r>
              <a:rPr lang="en-US" dirty="0"/>
              <a:t> </a:t>
            </a:r>
            <a:r>
              <a:rPr lang="en-US" dirty="0" err="1"/>
              <a:t>işləyən</a:t>
            </a:r>
            <a:r>
              <a:rPr lang="en-US" dirty="0"/>
              <a:t> </a:t>
            </a:r>
            <a:r>
              <a:rPr lang="en-US" dirty="0" err="1"/>
              <a:t>kompyuter</a:t>
            </a:r>
            <a:r>
              <a:rPr lang="en-US" dirty="0"/>
              <a:t> </a:t>
            </a:r>
            <a:r>
              <a:rPr lang="en-US" dirty="0" err="1"/>
              <a:t>nəzəriyyəsi</a:t>
            </a:r>
            <a:r>
              <a:rPr lang="en-US" dirty="0"/>
              <a:t>", "optimal </a:t>
            </a:r>
            <a:r>
              <a:rPr lang="en-US" dirty="0" err="1"/>
              <a:t>süzgəclər</a:t>
            </a:r>
            <a:r>
              <a:rPr lang="en-US" dirty="0"/>
              <a:t> </a:t>
            </a:r>
            <a:r>
              <a:rPr lang="en-US" dirty="0" err="1"/>
              <a:t>nəzəriyyəsi</a:t>
            </a:r>
            <a:r>
              <a:rPr lang="en-US" dirty="0"/>
              <a:t>" </a:t>
            </a:r>
            <a:r>
              <a:rPr lang="en-US" dirty="0" err="1"/>
              <a:t>və</a:t>
            </a:r>
            <a:r>
              <a:rPr lang="en-US" dirty="0"/>
              <a:t> "soft </a:t>
            </a:r>
            <a:r>
              <a:rPr lang="en-US" dirty="0" err="1"/>
              <a:t>kompyutinq</a:t>
            </a:r>
            <a:r>
              <a:rPr lang="en-US" dirty="0"/>
              <a:t>".</a:t>
            </a:r>
          </a:p>
          <a:p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Zadənin</a:t>
            </a:r>
            <a:r>
              <a:rPr lang="en-US" dirty="0"/>
              <a:t> </a:t>
            </a:r>
            <a:r>
              <a:rPr lang="en-US" dirty="0" err="1"/>
              <a:t>elmdə</a:t>
            </a:r>
            <a:r>
              <a:rPr lang="en-US" dirty="0"/>
              <a:t> </a:t>
            </a:r>
            <a:r>
              <a:rPr lang="en-US" dirty="0">
                <a:hlinkClick r:id="rId2" tooltip="Z-çevirmə (səhifə mövcud deyil)"/>
              </a:rPr>
              <a:t>Z-</a:t>
            </a:r>
            <a:r>
              <a:rPr lang="en-US" dirty="0" err="1">
                <a:hlinkClick r:id="rId2" tooltip="Z-çevirmə (səhifə mövcud deyil)"/>
              </a:rPr>
              <a:t>çevirmə</a:t>
            </a:r>
            <a:r>
              <a:rPr lang="en-US" dirty="0"/>
              <a:t> </a:t>
            </a:r>
            <a:r>
              <a:rPr lang="en-US" dirty="0" err="1"/>
              <a:t>kimi</a:t>
            </a:r>
            <a:r>
              <a:rPr lang="en-US" dirty="0"/>
              <a:t> </a:t>
            </a:r>
            <a:r>
              <a:rPr lang="en-US" dirty="0" err="1"/>
              <a:t>tanınan</a:t>
            </a:r>
            <a:r>
              <a:rPr lang="en-US" dirty="0"/>
              <a:t> </a:t>
            </a:r>
            <a:r>
              <a:rPr lang="en-US" dirty="0" err="1"/>
              <a:t>işi</a:t>
            </a:r>
            <a:r>
              <a:rPr lang="en-US" dirty="0"/>
              <a:t> </a:t>
            </a:r>
            <a:r>
              <a:rPr lang="en-US" dirty="0" err="1"/>
              <a:t>diskret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rəqəmli</a:t>
            </a:r>
            <a:r>
              <a:rPr lang="en-US" dirty="0"/>
              <a:t> </a:t>
            </a:r>
            <a:r>
              <a:rPr lang="en-US" dirty="0" err="1"/>
              <a:t>idarəetmə</a:t>
            </a:r>
            <a:r>
              <a:rPr lang="en-US" dirty="0"/>
              <a:t>, </a:t>
            </a:r>
            <a:r>
              <a:rPr lang="en-US" dirty="0" err="1"/>
              <a:t>informasiya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kommunikasiya</a:t>
            </a:r>
            <a:r>
              <a:rPr lang="en-US" dirty="0"/>
              <a:t> </a:t>
            </a:r>
            <a:r>
              <a:rPr lang="en-US" dirty="0" err="1"/>
              <a:t>sistemlərinin</a:t>
            </a:r>
            <a:r>
              <a:rPr lang="en-US" dirty="0"/>
              <a:t> </a:t>
            </a:r>
            <a:r>
              <a:rPr lang="en-US" dirty="0" err="1"/>
              <a:t>yaradılmasının</a:t>
            </a:r>
            <a:r>
              <a:rPr lang="en-US" dirty="0"/>
              <a:t> </a:t>
            </a:r>
            <a:r>
              <a:rPr lang="en-US" dirty="0" err="1"/>
              <a:t>əsasını</a:t>
            </a:r>
            <a:r>
              <a:rPr lang="en-US" dirty="0"/>
              <a:t> </a:t>
            </a:r>
            <a:r>
              <a:rPr lang="en-US" dirty="0" err="1"/>
              <a:t>qoymuş</a:t>
            </a:r>
            <a:r>
              <a:rPr lang="en-US" dirty="0"/>
              <a:t> </a:t>
            </a:r>
            <a:r>
              <a:rPr lang="en-US" dirty="0" err="1"/>
              <a:t>elmi</a:t>
            </a:r>
            <a:r>
              <a:rPr lang="en-US" dirty="0"/>
              <a:t> </a:t>
            </a:r>
            <a:r>
              <a:rPr lang="en-US" dirty="0" err="1"/>
              <a:t>nəzəriyyədir</a:t>
            </a:r>
            <a:r>
              <a:rPr lang="en-US" dirty="0"/>
              <a:t>. </a:t>
            </a:r>
            <a:r>
              <a:rPr lang="en-US" dirty="0" err="1"/>
              <a:t>Onun</a:t>
            </a:r>
            <a:r>
              <a:rPr lang="en-US" dirty="0"/>
              <a:t> </a:t>
            </a:r>
            <a:r>
              <a:rPr lang="en-US" dirty="0" err="1"/>
              <a:t>məşhur</a:t>
            </a:r>
            <a:r>
              <a:rPr lang="en-US" dirty="0"/>
              <a:t> </a:t>
            </a:r>
            <a:r>
              <a:rPr lang="en-US" dirty="0" err="1"/>
              <a:t>vəziyyətlər</a:t>
            </a:r>
            <a:r>
              <a:rPr lang="en-US" dirty="0"/>
              <a:t> </a:t>
            </a:r>
            <a:r>
              <a:rPr lang="en-US" dirty="0" err="1"/>
              <a:t>fəzası</a:t>
            </a:r>
            <a:r>
              <a:rPr lang="en-US" dirty="0"/>
              <a:t>, </a:t>
            </a:r>
            <a:r>
              <a:rPr lang="en-US" dirty="0" err="1"/>
              <a:t>dinamik</a:t>
            </a:r>
            <a:r>
              <a:rPr lang="en-US" dirty="0"/>
              <a:t> </a:t>
            </a:r>
            <a:r>
              <a:rPr lang="en-US" dirty="0" err="1"/>
              <a:t>sistemlərin</a:t>
            </a:r>
            <a:r>
              <a:rPr lang="en-US" dirty="0"/>
              <a:t> </a:t>
            </a:r>
            <a:r>
              <a:rPr lang="en-US" dirty="0" err="1"/>
              <a:t>idarə</a:t>
            </a:r>
            <a:r>
              <a:rPr lang="en-US" dirty="0"/>
              <a:t> </a:t>
            </a:r>
            <a:r>
              <a:rPr lang="en-US" dirty="0" err="1"/>
              <a:t>olunma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müşahidə</a:t>
            </a:r>
            <a:r>
              <a:rPr lang="en-US" dirty="0"/>
              <a:t> </a:t>
            </a:r>
            <a:r>
              <a:rPr lang="en-US" dirty="0" err="1"/>
              <a:t>olunma</a:t>
            </a:r>
            <a:r>
              <a:rPr lang="en-US" dirty="0"/>
              <a:t> </a:t>
            </a:r>
            <a:r>
              <a:rPr lang="en-US" dirty="0" err="1"/>
              <a:t>nəzəriyyələri</a:t>
            </a:r>
            <a:r>
              <a:rPr lang="en-US" dirty="0"/>
              <a:t> </a:t>
            </a:r>
            <a:r>
              <a:rPr lang="en-US" dirty="0" err="1"/>
              <a:t>müasir</a:t>
            </a:r>
            <a:r>
              <a:rPr lang="en-US" dirty="0"/>
              <a:t> </a:t>
            </a:r>
            <a:r>
              <a:rPr lang="en-US" dirty="0" err="1"/>
              <a:t>idarəetmə</a:t>
            </a:r>
            <a:r>
              <a:rPr lang="en-US" dirty="0"/>
              <a:t> </a:t>
            </a:r>
            <a:r>
              <a:rPr lang="en-US" dirty="0" err="1"/>
              <a:t>elminin</a:t>
            </a:r>
            <a:r>
              <a:rPr lang="en-US" dirty="0"/>
              <a:t> </a:t>
            </a:r>
            <a:r>
              <a:rPr lang="en-US" dirty="0" err="1"/>
              <a:t>əsasını</a:t>
            </a:r>
            <a:r>
              <a:rPr lang="en-US" dirty="0"/>
              <a:t> </a:t>
            </a:r>
            <a:r>
              <a:rPr lang="en-US" dirty="0" err="1"/>
              <a:t>təşkil</a:t>
            </a:r>
            <a:r>
              <a:rPr lang="en-US" dirty="0"/>
              <a:t> </a:t>
            </a:r>
            <a:r>
              <a:rPr lang="en-US" dirty="0" err="1"/>
              <a:t>edir</a:t>
            </a:r>
            <a:r>
              <a:rPr lang="en-US" dirty="0"/>
              <a:t>. ABŞ-ın </a:t>
            </a:r>
            <a:r>
              <a:rPr lang="en-US" dirty="0" err="1">
                <a:hlinkClick r:id="rId3" tooltip="Milli Kosmik Tədqiqatlar Mərkəzi (səhifə mövcud deyil)"/>
              </a:rPr>
              <a:t>Milli</a:t>
            </a:r>
            <a:r>
              <a:rPr lang="en-US" dirty="0">
                <a:hlinkClick r:id="rId3" tooltip="Milli Kosmik Tədqiqatlar Mərkəzi (səhifə mövcud deyil)"/>
              </a:rPr>
              <a:t> </a:t>
            </a:r>
            <a:r>
              <a:rPr lang="en-US" dirty="0" err="1">
                <a:hlinkClick r:id="rId3" tooltip="Milli Kosmik Tədqiqatlar Mərkəzi (səhifə mövcud deyil)"/>
              </a:rPr>
              <a:t>Kosmik</a:t>
            </a:r>
            <a:r>
              <a:rPr lang="en-US" dirty="0">
                <a:hlinkClick r:id="rId3" tooltip="Milli Kosmik Tədqiqatlar Mərkəzi (səhifə mövcud deyil)"/>
              </a:rPr>
              <a:t> </a:t>
            </a:r>
            <a:r>
              <a:rPr lang="en-US" dirty="0" err="1">
                <a:hlinkClick r:id="rId3" tooltip="Milli Kosmik Tədqiqatlar Mərkəzi (səhifə mövcud deyil)"/>
              </a:rPr>
              <a:t>Tədqiqatlar</a:t>
            </a:r>
            <a:r>
              <a:rPr lang="en-US" dirty="0">
                <a:hlinkClick r:id="rId3" tooltip="Milli Kosmik Tədqiqatlar Mərkəzi (səhifə mövcud deyil)"/>
              </a:rPr>
              <a:t> </a:t>
            </a:r>
            <a:r>
              <a:rPr lang="en-US" dirty="0" err="1">
                <a:hlinkClick r:id="rId3" tooltip="Milli Kosmik Tədqiqatlar Mərkəzi (səhifə mövcud deyil)"/>
              </a:rPr>
              <a:t>Mərkəzi</a:t>
            </a:r>
            <a:r>
              <a:rPr lang="en-US" dirty="0"/>
              <a:t> (NASA)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nəzəriyyələr</a:t>
            </a:r>
            <a:r>
              <a:rPr lang="en-US" dirty="0"/>
              <a:t> </a:t>
            </a:r>
            <a:r>
              <a:rPr lang="en-US" dirty="0" err="1"/>
              <a:t>əsasında</a:t>
            </a:r>
            <a:r>
              <a:rPr lang="en-US" dirty="0"/>
              <a:t> </a:t>
            </a:r>
            <a:r>
              <a:rPr lang="en-US" dirty="0" err="1"/>
              <a:t>idarəetmə</a:t>
            </a:r>
            <a:r>
              <a:rPr lang="en-US" dirty="0"/>
              <a:t> </a:t>
            </a:r>
            <a:r>
              <a:rPr lang="en-US" dirty="0" err="1"/>
              <a:t>sistemlərini</a:t>
            </a:r>
            <a:r>
              <a:rPr lang="en-US" dirty="0"/>
              <a:t> </a:t>
            </a:r>
            <a:r>
              <a:rPr lang="en-US" dirty="0" err="1"/>
              <a:t>tədqiq</a:t>
            </a:r>
            <a:r>
              <a:rPr lang="en-US" dirty="0"/>
              <a:t> </a:t>
            </a:r>
            <a:r>
              <a:rPr lang="en-US" dirty="0" err="1"/>
              <a:t>edir</a:t>
            </a:r>
            <a:r>
              <a:rPr lang="en-US" dirty="0"/>
              <a:t>, </a:t>
            </a:r>
            <a:r>
              <a:rPr lang="en-US" dirty="0" err="1"/>
              <a:t>layihələndirir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tətbiq</a:t>
            </a:r>
            <a:r>
              <a:rPr lang="en-US" dirty="0"/>
              <a:t> </a:t>
            </a:r>
            <a:r>
              <a:rPr lang="en-US" dirty="0" err="1"/>
              <a:t>edir</a:t>
            </a:r>
            <a:r>
              <a:rPr lang="en-US" dirty="0"/>
              <a:t>.</a:t>
            </a:r>
          </a:p>
          <a:p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Zadənin</a:t>
            </a:r>
            <a:r>
              <a:rPr lang="en-US" dirty="0"/>
              <a:t> </a:t>
            </a:r>
            <a:r>
              <a:rPr lang="en-US" dirty="0" err="1"/>
              <a:t>qeyri-səlis</a:t>
            </a:r>
            <a:r>
              <a:rPr lang="en-US" dirty="0"/>
              <a:t> </a:t>
            </a:r>
            <a:r>
              <a:rPr lang="en-US" dirty="0" err="1"/>
              <a:t>məntiqini</a:t>
            </a:r>
            <a:r>
              <a:rPr lang="en-US" dirty="0"/>
              <a:t> </a:t>
            </a:r>
            <a:r>
              <a:rPr lang="en-US" dirty="0" err="1"/>
              <a:t>obrazlı</a:t>
            </a:r>
            <a:r>
              <a:rPr lang="en-US" dirty="0"/>
              <a:t> </a:t>
            </a:r>
            <a:r>
              <a:rPr lang="en-US" dirty="0" err="1"/>
              <a:t>şəkildə</a:t>
            </a:r>
            <a:r>
              <a:rPr lang="en-US" dirty="0"/>
              <a:t> </a:t>
            </a:r>
            <a:r>
              <a:rPr lang="en-US" dirty="0" err="1"/>
              <a:t>belə</a:t>
            </a:r>
            <a:r>
              <a:rPr lang="en-US" dirty="0"/>
              <a:t> </a:t>
            </a:r>
            <a:r>
              <a:rPr lang="en-US" dirty="0" err="1"/>
              <a:t>izah</a:t>
            </a:r>
            <a:r>
              <a:rPr lang="en-US" dirty="0"/>
              <a:t> </a:t>
            </a:r>
            <a:r>
              <a:rPr lang="en-US" dirty="0" err="1"/>
              <a:t>etmək</a:t>
            </a:r>
            <a:r>
              <a:rPr lang="en-US" dirty="0"/>
              <a:t> </a:t>
            </a:r>
            <a:r>
              <a:rPr lang="en-US" dirty="0" err="1"/>
              <a:t>olar</a:t>
            </a:r>
            <a:r>
              <a:rPr lang="en-US" dirty="0"/>
              <a:t>: "</a:t>
            </a:r>
            <a:r>
              <a:rPr lang="en-US" dirty="0" err="1"/>
              <a:t>Aristotel</a:t>
            </a:r>
            <a:r>
              <a:rPr lang="en-US" dirty="0"/>
              <a:t> </a:t>
            </a:r>
            <a:r>
              <a:rPr lang="en-US" dirty="0" err="1"/>
              <a:t>məntiqi</a:t>
            </a:r>
            <a:r>
              <a:rPr lang="en-US" dirty="0"/>
              <a:t>" </a:t>
            </a:r>
            <a:r>
              <a:rPr lang="en-US" dirty="0" err="1"/>
              <a:t>ilə</a:t>
            </a:r>
            <a:r>
              <a:rPr lang="en-US" dirty="0"/>
              <a:t> </a:t>
            </a:r>
            <a:r>
              <a:rPr lang="en-US" dirty="0" err="1"/>
              <a:t>mühakimə</a:t>
            </a:r>
            <a:r>
              <a:rPr lang="en-US" dirty="0"/>
              <a:t> </a:t>
            </a:r>
            <a:r>
              <a:rPr lang="en-US" dirty="0" err="1"/>
              <a:t>yürüdən</a:t>
            </a:r>
            <a:r>
              <a:rPr lang="en-US" dirty="0"/>
              <a:t> </a:t>
            </a:r>
            <a:r>
              <a:rPr lang="en-US" dirty="0" err="1"/>
              <a:t>beyin</a:t>
            </a:r>
            <a:r>
              <a:rPr lang="en-US" dirty="0"/>
              <a:t> </a:t>
            </a:r>
            <a:r>
              <a:rPr lang="en-US" dirty="0" err="1"/>
              <a:t>dünyanı</a:t>
            </a:r>
            <a:r>
              <a:rPr lang="en-US" dirty="0"/>
              <a:t> </a:t>
            </a:r>
            <a:r>
              <a:rPr lang="en-US" dirty="0" err="1"/>
              <a:t>yalnız</a:t>
            </a:r>
            <a:r>
              <a:rPr lang="en-US" dirty="0"/>
              <a:t> </a:t>
            </a:r>
            <a:r>
              <a:rPr lang="en-US" dirty="0" err="1"/>
              <a:t>ağ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qara</a:t>
            </a:r>
            <a:r>
              <a:rPr lang="en-US" dirty="0"/>
              <a:t> </a:t>
            </a:r>
            <a:r>
              <a:rPr lang="en-US" dirty="0" err="1"/>
              <a:t>rəngdə</a:t>
            </a:r>
            <a:r>
              <a:rPr lang="en-US" dirty="0"/>
              <a:t> </a:t>
            </a:r>
            <a:r>
              <a:rPr lang="en-US" dirty="0" err="1"/>
              <a:t>qavrayır</a:t>
            </a:r>
            <a:r>
              <a:rPr lang="en-US" dirty="0"/>
              <a:t>, "</a:t>
            </a:r>
            <a:r>
              <a:rPr lang="en-US" dirty="0" err="1"/>
              <a:t>Zadə</a:t>
            </a:r>
            <a:r>
              <a:rPr lang="en-US" dirty="0"/>
              <a:t> </a:t>
            </a:r>
            <a:r>
              <a:rPr lang="en-US" dirty="0" err="1"/>
              <a:t>məntiqi</a:t>
            </a:r>
            <a:r>
              <a:rPr lang="en-US" dirty="0"/>
              <a:t>" </a:t>
            </a:r>
            <a:r>
              <a:rPr lang="en-US" dirty="0" err="1"/>
              <a:t>isə</a:t>
            </a:r>
            <a:r>
              <a:rPr lang="en-US" dirty="0"/>
              <a:t> </a:t>
            </a:r>
            <a:r>
              <a:rPr lang="en-US" dirty="0" err="1"/>
              <a:t>dünyanı</a:t>
            </a:r>
            <a:r>
              <a:rPr lang="en-US" dirty="0"/>
              <a:t> </a:t>
            </a:r>
            <a:r>
              <a:rPr lang="en-US" dirty="0" err="1"/>
              <a:t>bütün</a:t>
            </a:r>
            <a:r>
              <a:rPr lang="en-US" dirty="0"/>
              <a:t> </a:t>
            </a:r>
            <a:r>
              <a:rPr lang="en-US" dirty="0" err="1"/>
              <a:t>çalarları</a:t>
            </a:r>
            <a:r>
              <a:rPr lang="en-US" dirty="0"/>
              <a:t> </a:t>
            </a:r>
            <a:r>
              <a:rPr lang="en-US" dirty="0" err="1"/>
              <a:t>ilə</a:t>
            </a:r>
            <a:r>
              <a:rPr lang="en-US" dirty="0"/>
              <a:t> </a:t>
            </a:r>
            <a:r>
              <a:rPr lang="en-US" dirty="0" err="1"/>
              <a:t>qavramağa</a:t>
            </a:r>
            <a:r>
              <a:rPr lang="en-US" dirty="0"/>
              <a:t> </a:t>
            </a:r>
            <a:r>
              <a:rPr lang="en-US" dirty="0" err="1"/>
              <a:t>imkan</a:t>
            </a:r>
            <a:r>
              <a:rPr lang="en-US" dirty="0"/>
              <a:t> </a:t>
            </a:r>
            <a:r>
              <a:rPr lang="en-US" dirty="0" err="1"/>
              <a:t>verir</a:t>
            </a:r>
            <a:r>
              <a:rPr lang="en-US" dirty="0"/>
              <a:t>. </a:t>
            </a:r>
            <a:r>
              <a:rPr lang="en-US" dirty="0" err="1"/>
              <a:t>Çünki</a:t>
            </a:r>
            <a:r>
              <a:rPr lang="en-US" dirty="0"/>
              <a:t>, "</a:t>
            </a:r>
            <a:r>
              <a:rPr lang="en-US" dirty="0" err="1"/>
              <a:t>Aristotel</a:t>
            </a:r>
            <a:r>
              <a:rPr lang="en-US" dirty="0"/>
              <a:t> </a:t>
            </a:r>
            <a:r>
              <a:rPr lang="en-US" dirty="0" err="1"/>
              <a:t>məntiqi</a:t>
            </a:r>
            <a:r>
              <a:rPr lang="en-US" dirty="0"/>
              <a:t>" </a:t>
            </a:r>
            <a:r>
              <a:rPr lang="en-US" dirty="0" err="1"/>
              <a:t>ikili</a:t>
            </a:r>
            <a:r>
              <a:rPr lang="en-US" dirty="0"/>
              <a:t> (</a:t>
            </a:r>
            <a:r>
              <a:rPr lang="en-US" dirty="0" err="1"/>
              <a:t>binar</a:t>
            </a:r>
            <a:r>
              <a:rPr lang="en-US" dirty="0"/>
              <a:t>) </a:t>
            </a:r>
            <a:r>
              <a:rPr lang="en-US" dirty="0" err="1"/>
              <a:t>məntiqdir</a:t>
            </a:r>
            <a:r>
              <a:rPr lang="en-US" dirty="0"/>
              <a:t>, "</a:t>
            </a:r>
            <a:r>
              <a:rPr lang="en-US" dirty="0" err="1"/>
              <a:t>Zadə</a:t>
            </a:r>
            <a:r>
              <a:rPr lang="en-US" dirty="0"/>
              <a:t> </a:t>
            </a:r>
            <a:r>
              <a:rPr lang="en-US" dirty="0" err="1"/>
              <a:t>məntiqi</a:t>
            </a:r>
            <a:r>
              <a:rPr lang="en-US" dirty="0"/>
              <a:t>" </a:t>
            </a:r>
            <a:r>
              <a:rPr lang="en-US" dirty="0" err="1"/>
              <a:t>çoxmənalı</a:t>
            </a:r>
            <a:r>
              <a:rPr lang="en-US" dirty="0"/>
              <a:t> (</a:t>
            </a:r>
            <a:r>
              <a:rPr lang="en-US" dirty="0" err="1"/>
              <a:t>kəsilməz</a:t>
            </a:r>
            <a:r>
              <a:rPr lang="en-US" dirty="0"/>
              <a:t> </a:t>
            </a:r>
            <a:r>
              <a:rPr lang="en-US" dirty="0" err="1"/>
              <a:t>qiymətli</a:t>
            </a:r>
            <a:r>
              <a:rPr lang="en-US" dirty="0"/>
              <a:t>) </a:t>
            </a:r>
            <a:r>
              <a:rPr lang="en-US" dirty="0" err="1"/>
              <a:t>məntiqdir</a:t>
            </a:r>
            <a:r>
              <a:rPr lang="en-US" dirty="0"/>
              <a:t>. </a:t>
            </a:r>
            <a:r>
              <a:rPr lang="en-US" dirty="0" err="1"/>
              <a:t>Aristotelə</a:t>
            </a:r>
            <a:r>
              <a:rPr lang="en-US" dirty="0"/>
              <a:t> </a:t>
            </a:r>
            <a:r>
              <a:rPr lang="en-US" dirty="0" err="1"/>
              <a:t>görə</a:t>
            </a:r>
            <a:r>
              <a:rPr lang="en-US" dirty="0"/>
              <a:t>,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müddəa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doğru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da </a:t>
            </a:r>
            <a:r>
              <a:rPr lang="en-US" dirty="0" err="1"/>
              <a:t>yalan</a:t>
            </a:r>
            <a:r>
              <a:rPr lang="en-US" dirty="0"/>
              <a:t> </a:t>
            </a:r>
            <a:r>
              <a:rPr lang="en-US" dirty="0" err="1"/>
              <a:t>ola</a:t>
            </a:r>
            <a:r>
              <a:rPr lang="en-US" dirty="0"/>
              <a:t> </a:t>
            </a:r>
            <a:r>
              <a:rPr lang="en-US" dirty="0" err="1"/>
              <a:t>bilər</a:t>
            </a:r>
            <a:r>
              <a:rPr lang="en-US" dirty="0"/>
              <a:t>. </a:t>
            </a:r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Zadəyə</a:t>
            </a:r>
            <a:r>
              <a:rPr lang="en-US" dirty="0"/>
              <a:t> </a:t>
            </a:r>
            <a:r>
              <a:rPr lang="en-US" dirty="0" err="1"/>
              <a:t>görə</a:t>
            </a:r>
            <a:r>
              <a:rPr lang="en-US" dirty="0"/>
              <a:t>, </a:t>
            </a:r>
            <a:r>
              <a:rPr lang="en-US" dirty="0" err="1"/>
              <a:t>hər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müddəanın</a:t>
            </a:r>
            <a:r>
              <a:rPr lang="en-US" dirty="0"/>
              <a:t> </a:t>
            </a:r>
            <a:r>
              <a:rPr lang="en-US" dirty="0" err="1"/>
              <a:t>doğruluq</a:t>
            </a:r>
            <a:r>
              <a:rPr lang="en-US" dirty="0"/>
              <a:t> </a:t>
            </a:r>
            <a:r>
              <a:rPr lang="en-US" dirty="0" err="1"/>
              <a:t>dərəcəsi</a:t>
            </a:r>
            <a:r>
              <a:rPr lang="en-US" dirty="0"/>
              <a:t> </a:t>
            </a:r>
            <a:r>
              <a:rPr lang="en-US" dirty="0" err="1"/>
              <a:t>doğru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yalan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(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sıfırla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) </a:t>
            </a:r>
            <a:r>
              <a:rPr lang="en-US" dirty="0" err="1"/>
              <a:t>kəsilməz</a:t>
            </a:r>
            <a:r>
              <a:rPr lang="en-US" dirty="0"/>
              <a:t> </a:t>
            </a:r>
            <a:r>
              <a:rPr lang="en-US" dirty="0" err="1"/>
              <a:t>qiymətlər</a:t>
            </a:r>
            <a:r>
              <a:rPr lang="en-US" dirty="0"/>
              <a:t> </a:t>
            </a:r>
            <a:r>
              <a:rPr lang="en-US" dirty="0" err="1"/>
              <a:t>alır</a:t>
            </a:r>
            <a:r>
              <a:rPr lang="en-US" dirty="0"/>
              <a:t>. "</a:t>
            </a:r>
            <a:r>
              <a:rPr lang="en-US" dirty="0" err="1"/>
              <a:t>Zadə</a:t>
            </a:r>
            <a:r>
              <a:rPr lang="en-US" dirty="0"/>
              <a:t> </a:t>
            </a:r>
            <a:r>
              <a:rPr lang="en-US" dirty="0" err="1"/>
              <a:t>məntiqi"ndə</a:t>
            </a:r>
            <a:r>
              <a:rPr lang="en-US" dirty="0"/>
              <a:t> real </a:t>
            </a:r>
            <a:r>
              <a:rPr lang="en-US" dirty="0" err="1"/>
              <a:t>həyatı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dürüst</a:t>
            </a:r>
            <a:r>
              <a:rPr lang="en-US" dirty="0"/>
              <a:t> </a:t>
            </a:r>
            <a:r>
              <a:rPr lang="en-US" dirty="0" err="1"/>
              <a:t>inikas</a:t>
            </a:r>
            <a:r>
              <a:rPr lang="en-US" dirty="0"/>
              <a:t> </a:t>
            </a:r>
            <a:r>
              <a:rPr lang="en-US" dirty="0" err="1"/>
              <a:t>etmək</a:t>
            </a:r>
            <a:r>
              <a:rPr lang="en-US" dirty="0"/>
              <a:t> </a:t>
            </a:r>
            <a:r>
              <a:rPr lang="en-US" dirty="0" err="1"/>
              <a:t>qabiliyyəti</a:t>
            </a:r>
            <a:r>
              <a:rPr lang="en-US" dirty="0"/>
              <a:t> </a:t>
            </a:r>
            <a:r>
              <a:rPr lang="en-US" dirty="0" err="1"/>
              <a:t>var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məntiqdə</a:t>
            </a:r>
            <a:r>
              <a:rPr lang="en-US" dirty="0"/>
              <a:t> </a:t>
            </a:r>
            <a:r>
              <a:rPr lang="en-US" dirty="0" err="1"/>
              <a:t>tolerantlıq</a:t>
            </a:r>
            <a:r>
              <a:rPr lang="en-US" dirty="0"/>
              <a:t> </a:t>
            </a:r>
            <a:r>
              <a:rPr lang="en-US" dirty="0" err="1"/>
              <a:t>daha</a:t>
            </a:r>
            <a:r>
              <a:rPr lang="en-US" dirty="0"/>
              <a:t> </a:t>
            </a:r>
            <a:r>
              <a:rPr lang="en-US" dirty="0" err="1"/>
              <a:t>çoxdur</a:t>
            </a:r>
            <a:r>
              <a:rPr lang="en-US" dirty="0"/>
              <a:t>. </a:t>
            </a:r>
            <a:r>
              <a:rPr lang="en-US" dirty="0" err="1"/>
              <a:t>Düz</a:t>
            </a:r>
            <a:r>
              <a:rPr lang="en-US" dirty="0"/>
              <a:t> 20 </a:t>
            </a:r>
            <a:r>
              <a:rPr lang="en-US" dirty="0" err="1"/>
              <a:t>il</a:t>
            </a:r>
            <a:r>
              <a:rPr lang="en-US" dirty="0"/>
              <a:t> Amerika </a:t>
            </a:r>
            <a:r>
              <a:rPr lang="en-US" dirty="0" err="1"/>
              <a:t>elmi</a:t>
            </a:r>
            <a:r>
              <a:rPr lang="en-US" dirty="0"/>
              <a:t> </a:t>
            </a:r>
            <a:r>
              <a:rPr lang="en-US" dirty="0" err="1"/>
              <a:t>ictimaiyyəti</a:t>
            </a:r>
            <a:r>
              <a:rPr lang="en-US" dirty="0"/>
              <a:t> </a:t>
            </a:r>
            <a:r>
              <a:rPr lang="en-US" dirty="0" err="1"/>
              <a:t>tərəfindən</a:t>
            </a:r>
            <a:r>
              <a:rPr lang="en-US" dirty="0"/>
              <a:t> </a:t>
            </a:r>
            <a:r>
              <a:rPr lang="en-US" dirty="0" err="1"/>
              <a:t>qəbul</a:t>
            </a:r>
            <a:r>
              <a:rPr lang="en-US" dirty="0"/>
              <a:t> </a:t>
            </a:r>
            <a:r>
              <a:rPr lang="en-US" dirty="0" err="1"/>
              <a:t>edilməyən</a:t>
            </a:r>
            <a:r>
              <a:rPr lang="en-US" dirty="0"/>
              <a:t> </a:t>
            </a:r>
            <a:r>
              <a:rPr lang="en-US" dirty="0" err="1"/>
              <a:t>qeyri-səlis</a:t>
            </a:r>
            <a:r>
              <a:rPr lang="en-US" dirty="0"/>
              <a:t> </a:t>
            </a:r>
            <a:r>
              <a:rPr lang="en-US" dirty="0" err="1"/>
              <a:t>məntiq</a:t>
            </a:r>
            <a:r>
              <a:rPr lang="en-US" dirty="0"/>
              <a:t> </a:t>
            </a:r>
            <a:r>
              <a:rPr lang="en-US" dirty="0" err="1"/>
              <a:t>nəzəriyyəsi</a:t>
            </a:r>
            <a:r>
              <a:rPr lang="en-US" dirty="0"/>
              <a:t>, </a:t>
            </a:r>
            <a:r>
              <a:rPr lang="en-US" dirty="0" err="1"/>
              <a:t>nəhayət</a:t>
            </a:r>
            <a:r>
              <a:rPr lang="en-US" dirty="0"/>
              <a:t>, </a:t>
            </a:r>
            <a:r>
              <a:rPr lang="en-US" dirty="0">
                <a:hlinkClick r:id="rId4" tooltip="1980"/>
              </a:rPr>
              <a:t>1980</a:t>
            </a:r>
            <a:r>
              <a:rPr lang="en-US" dirty="0"/>
              <a:t>-ci </a:t>
            </a:r>
            <a:r>
              <a:rPr lang="en-US" dirty="0" err="1"/>
              <a:t>illərdə</a:t>
            </a:r>
            <a:r>
              <a:rPr lang="en-US" dirty="0"/>
              <a:t> </a:t>
            </a:r>
            <a:r>
              <a:rPr lang="en-US" dirty="0" err="1"/>
              <a:t>yapon</a:t>
            </a:r>
            <a:r>
              <a:rPr lang="en-US" dirty="0"/>
              <a:t> </a:t>
            </a:r>
            <a:r>
              <a:rPr lang="en-US" dirty="0" err="1"/>
              <a:t>alimləri</a:t>
            </a:r>
            <a:r>
              <a:rPr lang="en-US" dirty="0"/>
              <a:t> </a:t>
            </a:r>
            <a:r>
              <a:rPr lang="en-US" dirty="0" err="1"/>
              <a:t>tərəfindən</a:t>
            </a:r>
            <a:r>
              <a:rPr lang="en-US" dirty="0"/>
              <a:t> </a:t>
            </a:r>
            <a:r>
              <a:rPr lang="en-US" dirty="0" err="1"/>
              <a:t>böyük</a:t>
            </a:r>
            <a:r>
              <a:rPr lang="en-US" dirty="0"/>
              <a:t> </a:t>
            </a:r>
            <a:r>
              <a:rPr lang="en-US" dirty="0" err="1"/>
              <a:t>maraqla</a:t>
            </a:r>
            <a:r>
              <a:rPr lang="en-US" dirty="0"/>
              <a:t> </a:t>
            </a:r>
            <a:r>
              <a:rPr lang="en-US" dirty="0" err="1"/>
              <a:t>qarşılanmışdır</a:t>
            </a:r>
            <a:r>
              <a:rPr lang="en-US" dirty="0"/>
              <a:t>. </a:t>
            </a:r>
            <a:r>
              <a:rPr lang="en-US" dirty="0" err="1"/>
              <a:t>Beləliklə</a:t>
            </a:r>
            <a:r>
              <a:rPr lang="en-US" dirty="0"/>
              <a:t>, </a:t>
            </a:r>
            <a:r>
              <a:rPr lang="en-US" dirty="0" err="1"/>
              <a:t>bu</a:t>
            </a:r>
            <a:r>
              <a:rPr lang="en-US" dirty="0"/>
              <a:t> </a:t>
            </a:r>
            <a:r>
              <a:rPr lang="en-US" dirty="0" err="1"/>
              <a:t>nəzəriyyə</a:t>
            </a:r>
            <a:r>
              <a:rPr lang="en-US" dirty="0"/>
              <a:t> </a:t>
            </a:r>
            <a:r>
              <a:rPr lang="en-US" dirty="0" err="1">
                <a:hlinkClick r:id="rId5" tooltip="Riyaziyyat"/>
              </a:rPr>
              <a:t>riyaziyyat</a:t>
            </a:r>
            <a:r>
              <a:rPr lang="en-US" dirty="0" err="1"/>
              <a:t>ın</a:t>
            </a:r>
            <a:r>
              <a:rPr lang="en-US" dirty="0"/>
              <a:t>, </a:t>
            </a:r>
            <a:r>
              <a:rPr lang="en-US" dirty="0" err="1">
                <a:hlinkClick r:id="rId6" tooltip="Kibernetika"/>
              </a:rPr>
              <a:t>kibernetikan</a:t>
            </a:r>
            <a:r>
              <a:rPr lang="en-US" dirty="0" err="1"/>
              <a:t>ın</a:t>
            </a:r>
            <a:r>
              <a:rPr lang="en-US" dirty="0"/>
              <a:t>, </a:t>
            </a:r>
            <a:r>
              <a:rPr lang="en-US" dirty="0" err="1">
                <a:hlinkClick r:id="rId7" tooltip="İnformatika"/>
              </a:rPr>
              <a:t>informatika</a:t>
            </a:r>
            <a:r>
              <a:rPr lang="en-US" dirty="0"/>
              <a:t> </a:t>
            </a:r>
            <a:r>
              <a:rPr lang="en-US" dirty="0" err="1"/>
              <a:t>və</a:t>
            </a:r>
            <a:r>
              <a:rPr lang="en-US" dirty="0"/>
              <a:t> </a:t>
            </a:r>
            <a:r>
              <a:rPr lang="en-US" dirty="0" err="1">
                <a:hlinkClick r:id="rId8" tooltip="İnformatika və hesablama texnologiyası (səhifə mövcud deyil)"/>
              </a:rPr>
              <a:t>hesablama</a:t>
            </a:r>
            <a:r>
              <a:rPr lang="en-US" dirty="0">
                <a:hlinkClick r:id="rId8" tooltip="İnformatika və hesablama texnologiyası (səhifə mövcud deyil)"/>
              </a:rPr>
              <a:t> </a:t>
            </a:r>
            <a:r>
              <a:rPr lang="en-US" dirty="0" err="1">
                <a:hlinkClick r:id="rId8" tooltip="İnformatika və hesablama texnologiyası (səhifə mövcud deyil)"/>
              </a:rPr>
              <a:t>texnologiyasının</a:t>
            </a:r>
            <a:r>
              <a:rPr lang="en-US" dirty="0"/>
              <a:t> </a:t>
            </a:r>
            <a:r>
              <a:rPr lang="en-US" dirty="0" err="1"/>
              <a:t>inkişafı</a:t>
            </a:r>
            <a:r>
              <a:rPr lang="en-US" dirty="0"/>
              <a:t> </a:t>
            </a:r>
            <a:r>
              <a:rPr lang="en-US" dirty="0" err="1"/>
              <a:t>tarixində</a:t>
            </a:r>
            <a:r>
              <a:rPr lang="en-US" dirty="0"/>
              <a:t> </a:t>
            </a:r>
            <a:r>
              <a:rPr lang="en-US" dirty="0" err="1"/>
              <a:t>yeni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dövr</a:t>
            </a:r>
            <a:r>
              <a:rPr lang="en-US" dirty="0"/>
              <a:t> </a:t>
            </a:r>
            <a:r>
              <a:rPr lang="en-US" dirty="0" err="1"/>
              <a:t>açmışdır</a:t>
            </a:r>
            <a:r>
              <a:rPr lang="en-US" dirty="0"/>
              <a:t>. Bu </a:t>
            </a:r>
            <a:r>
              <a:rPr lang="en-US" dirty="0" err="1"/>
              <a:t>nəzəriyyə</a:t>
            </a:r>
            <a:r>
              <a:rPr lang="en-US" dirty="0"/>
              <a:t> </a:t>
            </a:r>
            <a:r>
              <a:rPr lang="en-US" dirty="0" err="1"/>
              <a:t>bütün</a:t>
            </a:r>
            <a:r>
              <a:rPr lang="en-US" dirty="0"/>
              <a:t> </a:t>
            </a:r>
            <a:r>
              <a:rPr lang="en-US" dirty="0" err="1"/>
              <a:t>dünyada</a:t>
            </a:r>
            <a:r>
              <a:rPr lang="en-US" dirty="0"/>
              <a:t> </a:t>
            </a:r>
            <a:r>
              <a:rPr lang="en-US" dirty="0" err="1"/>
              <a:t>elmə</a:t>
            </a:r>
            <a:r>
              <a:rPr lang="en-US" dirty="0"/>
              <a:t>, </a:t>
            </a:r>
            <a:r>
              <a:rPr lang="en-US" dirty="0" err="1"/>
              <a:t>texnika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texnologiyaya</a:t>
            </a:r>
            <a:r>
              <a:rPr lang="en-US" dirty="0"/>
              <a:t> </a:t>
            </a:r>
            <a:r>
              <a:rPr lang="en-US" dirty="0" err="1"/>
              <a:t>geniş</a:t>
            </a:r>
            <a:r>
              <a:rPr lang="en-US" dirty="0"/>
              <a:t> </a:t>
            </a:r>
            <a:r>
              <a:rPr lang="en-US" dirty="0" err="1"/>
              <a:t>nüfuz</a:t>
            </a:r>
            <a:r>
              <a:rPr lang="en-US" dirty="0"/>
              <a:t> </a:t>
            </a:r>
            <a:r>
              <a:rPr lang="en-US" dirty="0" err="1"/>
              <a:t>etmişdir</a:t>
            </a:r>
            <a:r>
              <a:rPr lang="en-US" dirty="0"/>
              <a:t>. </a:t>
            </a:r>
            <a:r>
              <a:rPr lang="en-US" dirty="0" err="1"/>
              <a:t>Paltaryuyan</a:t>
            </a:r>
            <a:r>
              <a:rPr lang="en-US" dirty="0"/>
              <a:t> </a:t>
            </a:r>
            <a:r>
              <a:rPr lang="en-US" dirty="0" err="1"/>
              <a:t>maşınlardan</a:t>
            </a:r>
            <a:r>
              <a:rPr lang="en-US" dirty="0"/>
              <a:t> </a:t>
            </a:r>
            <a:r>
              <a:rPr lang="en-US" dirty="0" err="1"/>
              <a:t>tutmuş</a:t>
            </a:r>
            <a:r>
              <a:rPr lang="en-US" dirty="0"/>
              <a:t>, </a:t>
            </a:r>
            <a:r>
              <a:rPr lang="en-US" dirty="0" err="1"/>
              <a:t>avtomat</a:t>
            </a:r>
            <a:r>
              <a:rPr lang="en-US" dirty="0"/>
              <a:t> </a:t>
            </a:r>
            <a:r>
              <a:rPr lang="en-US" dirty="0" err="1"/>
              <a:t>sürücüyə</a:t>
            </a:r>
            <a:r>
              <a:rPr lang="en-US" dirty="0"/>
              <a:t> </a:t>
            </a:r>
            <a:r>
              <a:rPr lang="en-US" dirty="0" err="1"/>
              <a:t>kimi</a:t>
            </a:r>
            <a:r>
              <a:rPr lang="en-US" dirty="0"/>
              <a:t> </a:t>
            </a:r>
            <a:r>
              <a:rPr lang="en-US" dirty="0" err="1"/>
              <a:t>yüzlərlə</a:t>
            </a:r>
            <a:r>
              <a:rPr lang="en-US" dirty="0"/>
              <a:t>, </a:t>
            </a:r>
            <a:r>
              <a:rPr lang="en-US" dirty="0" err="1"/>
              <a:t>minlərlə</a:t>
            </a:r>
            <a:r>
              <a:rPr lang="en-US" dirty="0"/>
              <a:t> </a:t>
            </a:r>
            <a:r>
              <a:rPr lang="en-US" dirty="0" err="1"/>
              <a:t>sistemdə</a:t>
            </a:r>
            <a:r>
              <a:rPr lang="en-US" dirty="0"/>
              <a:t>, </a:t>
            </a:r>
            <a:r>
              <a:rPr lang="en-US" dirty="0" err="1"/>
              <a:t>qurğuda</a:t>
            </a:r>
            <a:r>
              <a:rPr lang="en-US" dirty="0"/>
              <a:t> </a:t>
            </a:r>
            <a:r>
              <a:rPr lang="en-US" dirty="0" err="1"/>
              <a:t>öz</a:t>
            </a:r>
            <a:r>
              <a:rPr lang="en-US" dirty="0"/>
              <a:t> </a:t>
            </a:r>
            <a:r>
              <a:rPr lang="en-US" dirty="0" err="1"/>
              <a:t>tətbiqini</a:t>
            </a:r>
            <a:r>
              <a:rPr lang="en-US" dirty="0"/>
              <a:t> </a:t>
            </a:r>
            <a:r>
              <a:rPr lang="en-US" dirty="0" err="1"/>
              <a:t>tapmışdır</a:t>
            </a:r>
            <a:r>
              <a:rPr lang="en-US" dirty="0"/>
              <a:t>. </a:t>
            </a:r>
            <a:r>
              <a:rPr lang="en-US" dirty="0" err="1"/>
              <a:t>Getdikcə</a:t>
            </a:r>
            <a:r>
              <a:rPr lang="en-US" dirty="0"/>
              <a:t> </a:t>
            </a:r>
            <a:r>
              <a:rPr lang="en-US" dirty="0" err="1"/>
              <a:t>həmin</a:t>
            </a:r>
            <a:r>
              <a:rPr lang="en-US" dirty="0"/>
              <a:t> </a:t>
            </a:r>
            <a:r>
              <a:rPr lang="en-US" dirty="0" err="1"/>
              <a:t>nəzəriyyənin</a:t>
            </a:r>
            <a:r>
              <a:rPr lang="en-US" dirty="0"/>
              <a:t> </a:t>
            </a:r>
            <a:r>
              <a:rPr lang="en-US" dirty="0" err="1"/>
              <a:t>əməli</a:t>
            </a:r>
            <a:r>
              <a:rPr lang="en-US" dirty="0"/>
              <a:t> </a:t>
            </a:r>
            <a:r>
              <a:rPr lang="en-US" dirty="0" err="1"/>
              <a:t>gücü</a:t>
            </a:r>
            <a:r>
              <a:rPr lang="en-US" dirty="0"/>
              <a:t> </a:t>
            </a:r>
            <a:r>
              <a:rPr lang="en-US" dirty="0" err="1"/>
              <a:t>onun</a:t>
            </a:r>
            <a:r>
              <a:rPr lang="en-US" dirty="0"/>
              <a:t> </a:t>
            </a:r>
            <a:r>
              <a:rPr lang="en-US" dirty="0" err="1"/>
              <a:t>mücərrəd</a:t>
            </a:r>
            <a:r>
              <a:rPr lang="en-US" dirty="0"/>
              <a:t> </a:t>
            </a:r>
            <a:r>
              <a:rPr lang="en-US" dirty="0" err="1"/>
              <a:t>mahiyyətini</a:t>
            </a:r>
            <a:r>
              <a:rPr lang="en-US" dirty="0"/>
              <a:t> </a:t>
            </a:r>
            <a:r>
              <a:rPr lang="en-US" dirty="0" err="1"/>
              <a:t>üstələmişdir</a:t>
            </a:r>
            <a:r>
              <a:rPr lang="en-US" dirty="0"/>
              <a:t>.</a:t>
            </a:r>
            <a:r>
              <a:rPr lang="en-US" baseline="30000" dirty="0">
                <a:hlinkClick r:id="rId9"/>
              </a:rPr>
              <a:t>[4]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6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bucaqlı 3"/>
          <p:cNvSpPr/>
          <p:nvPr/>
        </p:nvSpPr>
        <p:spPr>
          <a:xfrm>
            <a:off x="107504" y="260649"/>
            <a:ext cx="8784976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2013-cü </a:t>
            </a:r>
            <a:r>
              <a:rPr lang="en-US" dirty="0" err="1"/>
              <a:t>ilin</a:t>
            </a:r>
            <a:r>
              <a:rPr lang="en-US" dirty="0"/>
              <a:t> 19-20 </a:t>
            </a:r>
            <a:r>
              <a:rPr lang="en-US" dirty="0" err="1"/>
              <a:t>iyun</a:t>
            </a:r>
            <a:r>
              <a:rPr lang="en-US" dirty="0"/>
              <a:t> </a:t>
            </a:r>
            <a:r>
              <a:rPr lang="en-US" dirty="0" err="1"/>
              <a:t>tarixlərində</a:t>
            </a:r>
            <a:r>
              <a:rPr lang="en-US" dirty="0"/>
              <a:t> Madrid </a:t>
            </a:r>
            <a:r>
              <a:rPr lang="en-US" dirty="0" err="1"/>
              <a:t>şəhərində</a:t>
            </a:r>
            <a:r>
              <a:rPr lang="en-US" dirty="0"/>
              <a:t> </a:t>
            </a:r>
            <a:r>
              <a:rPr lang="en-US" dirty="0" err="1"/>
              <a:t>İspaniyanın</a:t>
            </a:r>
            <a:r>
              <a:rPr lang="en-US" dirty="0"/>
              <a:t> </a:t>
            </a:r>
            <a:r>
              <a:rPr lang="en-US" i="1" dirty="0"/>
              <a:t>BBVA (Banco Bilbao Vizcaya Argentaria, S.A.)</a:t>
            </a:r>
            <a:r>
              <a:rPr lang="en-US" dirty="0"/>
              <a:t> </a:t>
            </a:r>
            <a:r>
              <a:rPr lang="en-US" dirty="0" err="1"/>
              <a:t>fondunun</a:t>
            </a:r>
            <a:r>
              <a:rPr lang="en-US" dirty="0"/>
              <a:t> elm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mədəniyyət</a:t>
            </a:r>
            <a:r>
              <a:rPr lang="en-US" dirty="0"/>
              <a:t> </a:t>
            </a:r>
            <a:r>
              <a:rPr lang="en-US" dirty="0" err="1"/>
              <a:t>sahəsi</a:t>
            </a:r>
            <a:r>
              <a:rPr lang="en-US" dirty="0"/>
              <a:t> </a:t>
            </a:r>
            <a:r>
              <a:rPr lang="en-US" dirty="0" err="1"/>
              <a:t>üzrə</a:t>
            </a:r>
            <a:r>
              <a:rPr lang="en-US" dirty="0"/>
              <a:t> </a:t>
            </a:r>
            <a:r>
              <a:rPr lang="en-US" dirty="0" err="1"/>
              <a:t>təsis</a:t>
            </a:r>
            <a:r>
              <a:rPr lang="en-US" dirty="0"/>
              <a:t> </a:t>
            </a:r>
            <a:r>
              <a:rPr lang="en-US" dirty="0" err="1"/>
              <a:t>etdiyi</a:t>
            </a:r>
            <a:r>
              <a:rPr lang="en-US" dirty="0"/>
              <a:t> </a:t>
            </a:r>
            <a:r>
              <a:rPr lang="en-US" dirty="0" err="1"/>
              <a:t>mükafatların</a:t>
            </a:r>
            <a:r>
              <a:rPr lang="en-US" dirty="0"/>
              <a:t> </a:t>
            </a:r>
            <a:r>
              <a:rPr lang="en-US" dirty="0" err="1"/>
              <a:t>təqdimetmə</a:t>
            </a:r>
            <a:r>
              <a:rPr lang="en-US" dirty="0"/>
              <a:t> </a:t>
            </a:r>
            <a:r>
              <a:rPr lang="en-US" dirty="0" err="1"/>
              <a:t>mərasimi</a:t>
            </a:r>
            <a:r>
              <a:rPr lang="en-US" dirty="0"/>
              <a:t> </a:t>
            </a:r>
            <a:r>
              <a:rPr lang="en-US" dirty="0" err="1"/>
              <a:t>keçirilib</a:t>
            </a:r>
            <a:r>
              <a:rPr lang="en-US" dirty="0"/>
              <a:t>. Fond </a:t>
            </a:r>
            <a:r>
              <a:rPr lang="en-US" dirty="0" err="1"/>
              <a:t>tərəfindən</a:t>
            </a:r>
            <a:r>
              <a:rPr lang="en-US" dirty="0"/>
              <a:t> </a:t>
            </a:r>
            <a:r>
              <a:rPr lang="en-US" dirty="0" err="1"/>
              <a:t>İnformasiya-Kommunikasiya</a:t>
            </a:r>
            <a:r>
              <a:rPr lang="en-US" dirty="0"/>
              <a:t> </a:t>
            </a:r>
            <a:r>
              <a:rPr lang="en-US" dirty="0" err="1"/>
              <a:t>Texnologiyaları</a:t>
            </a:r>
            <a:r>
              <a:rPr lang="en-US" dirty="0"/>
              <a:t> </a:t>
            </a:r>
            <a:r>
              <a:rPr lang="en-US" dirty="0" err="1"/>
              <a:t>kateqoriyasında</a:t>
            </a:r>
            <a:r>
              <a:rPr lang="en-US" dirty="0"/>
              <a:t> </a:t>
            </a:r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</a:t>
            </a:r>
            <a:r>
              <a:rPr lang="en-US" dirty="0"/>
              <a:t> 400 min </a:t>
            </a:r>
            <a:r>
              <a:rPr lang="en-US" dirty="0" err="1"/>
              <a:t>avro</a:t>
            </a:r>
            <a:r>
              <a:rPr lang="en-US" dirty="0"/>
              <a:t> </a:t>
            </a:r>
            <a:r>
              <a:rPr lang="en-US" dirty="0" err="1"/>
              <a:t>dəyərində</a:t>
            </a:r>
            <a:r>
              <a:rPr lang="en-US" dirty="0"/>
              <a:t> </a:t>
            </a:r>
            <a:r>
              <a:rPr lang="en-US" dirty="0" err="1"/>
              <a:t>mükafata</a:t>
            </a:r>
            <a:r>
              <a:rPr lang="en-US" dirty="0"/>
              <a:t> </a:t>
            </a:r>
            <a:r>
              <a:rPr lang="en-US" dirty="0" err="1"/>
              <a:t>layiq</a:t>
            </a:r>
            <a:r>
              <a:rPr lang="en-US" dirty="0"/>
              <a:t> </a:t>
            </a:r>
            <a:r>
              <a:rPr lang="en-US" dirty="0" err="1"/>
              <a:t>görülüb</a:t>
            </a:r>
            <a:r>
              <a:rPr lang="en-US" baseline="30000" dirty="0">
                <a:hlinkClick r:id="rId2"/>
              </a:rPr>
              <a:t>[5]</a:t>
            </a:r>
            <a:r>
              <a:rPr lang="en-US" dirty="0"/>
              <a:t>.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>
                <a:hlinkClick r:id="rId3" tooltip="2016-cı il"/>
              </a:rPr>
              <a:t>2016-cı </a:t>
            </a:r>
            <a:r>
              <a:rPr lang="en-US" dirty="0" err="1">
                <a:hlinkClick r:id="rId3" tooltip="2016-cı il"/>
              </a:rPr>
              <a:t>ild</a:t>
            </a:r>
            <a:r>
              <a:rPr lang="en-US" dirty="0" err="1"/>
              <a:t>ə</a:t>
            </a:r>
            <a:r>
              <a:rPr lang="en-US" dirty="0"/>
              <a:t> </a:t>
            </a:r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Zadənin</a:t>
            </a:r>
            <a:r>
              <a:rPr lang="en-US" dirty="0"/>
              <a:t> </a:t>
            </a:r>
            <a:r>
              <a:rPr lang="en-US" dirty="0" err="1"/>
              <a:t>nəzəriyyəsi</a:t>
            </a:r>
            <a:r>
              <a:rPr lang="en-US" dirty="0"/>
              <a:t> </a:t>
            </a:r>
            <a:r>
              <a:rPr lang="en-US" dirty="0" err="1"/>
              <a:t>əsasında</a:t>
            </a:r>
            <a:r>
              <a:rPr lang="en-US" dirty="0"/>
              <a:t> </a:t>
            </a:r>
            <a:r>
              <a:rPr lang="en-US" dirty="0" err="1">
                <a:hlinkClick r:id="rId4" tooltip="Yaponlar"/>
              </a:rPr>
              <a:t>yapon</a:t>
            </a:r>
            <a:r>
              <a:rPr lang="en-US" dirty="0"/>
              <a:t> </a:t>
            </a:r>
            <a:r>
              <a:rPr lang="en-US" dirty="0" err="1"/>
              <a:t>alimləri</a:t>
            </a:r>
            <a:r>
              <a:rPr lang="en-US" dirty="0"/>
              <a:t> </a:t>
            </a:r>
            <a:r>
              <a:rPr lang="en-US" dirty="0" err="1"/>
              <a:t>tərəfindən</a:t>
            </a:r>
            <a:r>
              <a:rPr lang="en-US" dirty="0"/>
              <a:t> ilk </a:t>
            </a:r>
            <a:r>
              <a:rPr lang="en-US" dirty="0" err="1"/>
              <a:t>dəfə</a:t>
            </a:r>
            <a:r>
              <a:rPr lang="en-US" dirty="0"/>
              <a:t> </a:t>
            </a:r>
            <a:r>
              <a:rPr lang="en-US" dirty="0" err="1"/>
              <a:t>olaraq</a:t>
            </a:r>
            <a:r>
              <a:rPr lang="en-US" dirty="0"/>
              <a:t> </a:t>
            </a:r>
            <a:r>
              <a:rPr lang="en-US" dirty="0" err="1"/>
              <a:t>süni-intellektə</a:t>
            </a:r>
            <a:r>
              <a:rPr lang="en-US" dirty="0"/>
              <a:t> </a:t>
            </a:r>
            <a:r>
              <a:rPr lang="en-US" dirty="0" err="1"/>
              <a:t>malik</a:t>
            </a:r>
            <a:r>
              <a:rPr lang="en-US" dirty="0"/>
              <a:t> robot </a:t>
            </a:r>
            <a:r>
              <a:rPr lang="en-US" dirty="0" err="1"/>
              <a:t>hazırlanıb</a:t>
            </a:r>
            <a:r>
              <a:rPr lang="en-US" dirty="0"/>
              <a:t> Alter </a:t>
            </a:r>
            <a:r>
              <a:rPr lang="en-US" dirty="0" err="1"/>
              <a:t>adlı</a:t>
            </a:r>
            <a:r>
              <a:rPr lang="en-US" dirty="0"/>
              <a:t> robot </a:t>
            </a:r>
            <a:r>
              <a:rPr lang="en-US" dirty="0" err="1">
                <a:hlinkClick r:id="rId5" tooltip="Tokio"/>
              </a:rPr>
              <a:t>Tokiodak</a:t>
            </a:r>
            <a:r>
              <a:rPr lang="en-US" dirty="0" err="1"/>
              <a:t>ı</a:t>
            </a:r>
            <a:r>
              <a:rPr lang="en-US" dirty="0"/>
              <a:t> </a:t>
            </a:r>
            <a:r>
              <a:rPr lang="en-US" dirty="0" err="1"/>
              <a:t>Beynəlxalq</a:t>
            </a:r>
            <a:r>
              <a:rPr lang="en-US" dirty="0"/>
              <a:t> Elm </a:t>
            </a:r>
            <a:r>
              <a:rPr lang="en-US" dirty="0" err="1"/>
              <a:t>Muzeyində</a:t>
            </a:r>
            <a:r>
              <a:rPr lang="en-US" dirty="0"/>
              <a:t> </a:t>
            </a:r>
            <a:r>
              <a:rPr lang="en-US" dirty="0" err="1"/>
              <a:t>sərgilənib</a:t>
            </a:r>
            <a:r>
              <a:rPr lang="en-US" dirty="0"/>
              <a:t>.</a:t>
            </a:r>
            <a:r>
              <a:rPr lang="en-US" baseline="30000" dirty="0">
                <a:hlinkClick r:id="rId6"/>
              </a:rPr>
              <a:t>[6]</a:t>
            </a:r>
            <a:endParaRPr lang="en-US" dirty="0"/>
          </a:p>
          <a:p>
            <a:endParaRPr lang="en-US" dirty="0"/>
          </a:p>
        </p:txBody>
      </p:sp>
      <p:pic>
        <p:nvPicPr>
          <p:cNvPr id="8194" name="Picture 2" descr="İlgili resim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284984"/>
            <a:ext cx="38100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nternet gif ile ilgili görsel sonucu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23077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715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üzbucaqlı 3"/>
          <p:cNvSpPr/>
          <p:nvPr/>
        </p:nvSpPr>
        <p:spPr>
          <a:xfrm>
            <a:off x="179512" y="260649"/>
            <a:ext cx="8784976" cy="286232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err="1"/>
              <a:t>Hər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azərbaycanlının</a:t>
            </a:r>
            <a:r>
              <a:rPr lang="en-US" dirty="0"/>
              <a:t> </a:t>
            </a:r>
            <a:r>
              <a:rPr lang="en-US" dirty="0" err="1"/>
              <a:t>qürur</a:t>
            </a:r>
            <a:r>
              <a:rPr lang="en-US" dirty="0"/>
              <a:t> </a:t>
            </a:r>
            <a:r>
              <a:rPr lang="en-US" dirty="0" err="1"/>
              <a:t>mənbəyi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görkəmli</a:t>
            </a:r>
            <a:r>
              <a:rPr lang="en-US" dirty="0"/>
              <a:t> </a:t>
            </a:r>
            <a:r>
              <a:rPr lang="en-US" dirty="0" err="1"/>
              <a:t>azərbaycanlı</a:t>
            </a:r>
            <a:r>
              <a:rPr lang="en-US" dirty="0"/>
              <a:t> </a:t>
            </a:r>
            <a:r>
              <a:rPr lang="en-US" dirty="0" err="1"/>
              <a:t>alim</a:t>
            </a:r>
            <a:r>
              <a:rPr lang="en-US" dirty="0"/>
              <a:t> </a:t>
            </a:r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Zadənin</a:t>
            </a:r>
            <a:r>
              <a:rPr lang="en-US" dirty="0"/>
              <a:t> </a:t>
            </a:r>
            <a:r>
              <a:rPr lang="en-US" dirty="0" err="1"/>
              <a:t>adı</a:t>
            </a:r>
            <a:r>
              <a:rPr lang="en-US" dirty="0"/>
              <a:t> </a:t>
            </a:r>
            <a:r>
              <a:rPr lang="en-US" dirty="0" err="1"/>
              <a:t>dünyanın</a:t>
            </a:r>
            <a:r>
              <a:rPr lang="en-US" dirty="0"/>
              <a:t> elm </a:t>
            </a:r>
            <a:r>
              <a:rPr lang="en-US" dirty="0" err="1"/>
              <a:t>tarixinə</a:t>
            </a:r>
            <a:r>
              <a:rPr lang="en-US" dirty="0"/>
              <a:t> </a:t>
            </a:r>
            <a:r>
              <a:rPr lang="en-US" dirty="0" err="1"/>
              <a:t>qızıl</a:t>
            </a:r>
            <a:r>
              <a:rPr lang="en-US" dirty="0"/>
              <a:t> </a:t>
            </a:r>
            <a:r>
              <a:rPr lang="en-US" dirty="0" err="1"/>
              <a:t>hərflərlə</a:t>
            </a:r>
            <a:r>
              <a:rPr lang="en-US" dirty="0"/>
              <a:t> </a:t>
            </a:r>
            <a:r>
              <a:rPr lang="en-US" dirty="0" err="1"/>
              <a:t>həkk</a:t>
            </a:r>
            <a:r>
              <a:rPr lang="en-US" dirty="0"/>
              <a:t> </a:t>
            </a:r>
            <a:r>
              <a:rPr lang="en-US" dirty="0" err="1"/>
              <a:t>olunub</a:t>
            </a:r>
            <a:r>
              <a:rPr lang="en-US" dirty="0"/>
              <a:t>. </a:t>
            </a:r>
            <a:r>
              <a:rPr lang="en-US" dirty="0" err="1"/>
              <a:t>Lütfi</a:t>
            </a:r>
            <a:r>
              <a:rPr lang="en-US" dirty="0"/>
              <a:t> </a:t>
            </a:r>
            <a:r>
              <a:rPr lang="en-US" dirty="0" err="1"/>
              <a:t>Zadənin</a:t>
            </a:r>
            <a:r>
              <a:rPr lang="en-US" dirty="0"/>
              <a:t> </a:t>
            </a:r>
            <a:r>
              <a:rPr lang="en-US" dirty="0" err="1"/>
              <a:t>elmi</a:t>
            </a:r>
            <a:r>
              <a:rPr lang="en-US" dirty="0"/>
              <a:t> </a:t>
            </a:r>
            <a:r>
              <a:rPr lang="en-US" dirty="0" err="1"/>
              <a:t>kəşfləri</a:t>
            </a:r>
            <a:r>
              <a:rPr lang="en-US" dirty="0"/>
              <a:t>, </a:t>
            </a:r>
            <a:r>
              <a:rPr lang="en-US" dirty="0" err="1"/>
              <a:t>elmi</a:t>
            </a:r>
            <a:r>
              <a:rPr lang="en-US" dirty="0"/>
              <a:t> </a:t>
            </a:r>
            <a:r>
              <a:rPr lang="en-US" dirty="0" err="1"/>
              <a:t>ideyaları</a:t>
            </a:r>
            <a:r>
              <a:rPr lang="en-US" dirty="0"/>
              <a:t> </a:t>
            </a:r>
            <a:r>
              <a:rPr lang="en-US" dirty="0" err="1"/>
              <a:t>bəşəriyyətin</a:t>
            </a:r>
            <a:r>
              <a:rPr lang="en-US" dirty="0"/>
              <a:t> </a:t>
            </a:r>
            <a:r>
              <a:rPr lang="en-US" dirty="0" err="1"/>
              <a:t>inkişafına</a:t>
            </a:r>
            <a:r>
              <a:rPr lang="en-US" dirty="0"/>
              <a:t>, </a:t>
            </a:r>
            <a:r>
              <a:rPr lang="en-US" dirty="0" err="1"/>
              <a:t>insanların</a:t>
            </a:r>
            <a:r>
              <a:rPr lang="en-US" dirty="0"/>
              <a:t> </a:t>
            </a:r>
            <a:r>
              <a:rPr lang="en-US" dirty="0" err="1"/>
              <a:t>rahatlığına</a:t>
            </a:r>
            <a:r>
              <a:rPr lang="en-US" dirty="0"/>
              <a:t>, </a:t>
            </a:r>
            <a:r>
              <a:rPr lang="en-US" dirty="0" err="1"/>
              <a:t>rifah</a:t>
            </a:r>
            <a:r>
              <a:rPr lang="en-US" dirty="0"/>
              <a:t> </a:t>
            </a:r>
            <a:r>
              <a:rPr lang="en-US" dirty="0" err="1"/>
              <a:t>halını</a:t>
            </a:r>
            <a:r>
              <a:rPr lang="en-US" dirty="0"/>
              <a:t> </a:t>
            </a:r>
            <a:r>
              <a:rPr lang="en-US" dirty="0" err="1"/>
              <a:t>yaxşılaşdırmağa</a:t>
            </a:r>
            <a:r>
              <a:rPr lang="en-US" dirty="0"/>
              <a:t> </a:t>
            </a:r>
            <a:r>
              <a:rPr lang="en-US" dirty="0" err="1"/>
              <a:t>xidmət</a:t>
            </a:r>
            <a:r>
              <a:rPr lang="en-US" dirty="0"/>
              <a:t> </a:t>
            </a:r>
            <a:r>
              <a:rPr lang="en-US" dirty="0" err="1"/>
              <a:t>edən</a:t>
            </a:r>
            <a:r>
              <a:rPr lang="en-US" dirty="0"/>
              <a:t> </a:t>
            </a:r>
            <a:r>
              <a:rPr lang="en-US" dirty="0" err="1"/>
              <a:t>elmi</a:t>
            </a:r>
            <a:r>
              <a:rPr lang="en-US" dirty="0"/>
              <a:t> </a:t>
            </a:r>
            <a:r>
              <a:rPr lang="en-US" dirty="0" err="1"/>
              <a:t>ideya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kəşflərdir</a:t>
            </a:r>
            <a:r>
              <a:rPr lang="en-US" dirty="0"/>
              <a:t>. </a:t>
            </a:r>
            <a:r>
              <a:rPr lang="en-US" dirty="0" err="1"/>
              <a:t>Bütün</a:t>
            </a:r>
            <a:r>
              <a:rPr lang="en-US" dirty="0"/>
              <a:t> </a:t>
            </a:r>
            <a:r>
              <a:rPr lang="en-US" dirty="0" err="1"/>
              <a:t>dünyada</a:t>
            </a:r>
            <a:r>
              <a:rPr lang="en-US" dirty="0"/>
              <a:t>, </a:t>
            </a:r>
            <a:r>
              <a:rPr lang="en-US" dirty="0" err="1"/>
              <a:t>xüsusilə</a:t>
            </a:r>
            <a:r>
              <a:rPr lang="en-US" dirty="0"/>
              <a:t> </a:t>
            </a:r>
            <a:r>
              <a:rPr lang="en-US" dirty="0" err="1"/>
              <a:t>vətənində</a:t>
            </a:r>
            <a:r>
              <a:rPr lang="en-US" dirty="0"/>
              <a:t> </a:t>
            </a:r>
            <a:r>
              <a:rPr lang="az-Latn-AZ" dirty="0"/>
              <a:t> </a:t>
            </a:r>
            <a:r>
              <a:rPr lang="en-US" dirty="0" err="1" smtClean="0"/>
              <a:t>Azərbaycanda</a:t>
            </a:r>
            <a:r>
              <a:rPr lang="en-US" dirty="0" smtClean="0"/>
              <a:t> </a:t>
            </a:r>
            <a:r>
              <a:rPr lang="en-US" dirty="0"/>
              <a:t> </a:t>
            </a:r>
            <a:r>
              <a:rPr lang="en-US" dirty="0" err="1"/>
              <a:t>L.Zadəyə</a:t>
            </a:r>
            <a:r>
              <a:rPr lang="en-US" dirty="0"/>
              <a:t> </a:t>
            </a:r>
            <a:r>
              <a:rPr lang="en-US" dirty="0" err="1"/>
              <a:t>böyük</a:t>
            </a:r>
            <a:r>
              <a:rPr lang="en-US" dirty="0"/>
              <a:t> </a:t>
            </a:r>
            <a:r>
              <a:rPr lang="en-US" dirty="0" err="1"/>
              <a:t>diqqət</a:t>
            </a:r>
            <a:r>
              <a:rPr lang="en-US" dirty="0"/>
              <a:t> </a:t>
            </a:r>
            <a:r>
              <a:rPr lang="en-US" dirty="0" err="1"/>
              <a:t>göstərilir</a:t>
            </a:r>
            <a:r>
              <a:rPr lang="en-US" dirty="0"/>
              <a:t>, </a:t>
            </a:r>
            <a:r>
              <a:rPr lang="en-US" dirty="0" err="1"/>
              <a:t>önəm</a:t>
            </a:r>
            <a:r>
              <a:rPr lang="en-US" dirty="0"/>
              <a:t> </a:t>
            </a:r>
            <a:r>
              <a:rPr lang="en-US" dirty="0" err="1"/>
              <a:t>verilir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Təsadüfi</a:t>
            </a:r>
            <a:r>
              <a:rPr lang="en-US" dirty="0"/>
              <a:t> </a:t>
            </a:r>
            <a:r>
              <a:rPr lang="en-US" dirty="0" err="1"/>
              <a:t>deyil</a:t>
            </a:r>
            <a:r>
              <a:rPr lang="en-US" dirty="0"/>
              <a:t> </a:t>
            </a:r>
            <a:r>
              <a:rPr lang="en-US" dirty="0" err="1"/>
              <a:t>ki</a:t>
            </a:r>
            <a:r>
              <a:rPr lang="en-US" dirty="0"/>
              <a:t>, 2011-ci </a:t>
            </a:r>
            <a:r>
              <a:rPr lang="en-US" dirty="0" err="1"/>
              <a:t>ilin</a:t>
            </a:r>
            <a:r>
              <a:rPr lang="en-US" dirty="0"/>
              <a:t> </a:t>
            </a:r>
            <a:r>
              <a:rPr lang="en-US" dirty="0" err="1"/>
              <a:t>fevralında</a:t>
            </a:r>
            <a:r>
              <a:rPr lang="en-US" dirty="0"/>
              <a:t> </a:t>
            </a:r>
            <a:r>
              <a:rPr lang="en-US" dirty="0" err="1"/>
              <a:t>Prezident</a:t>
            </a:r>
            <a:r>
              <a:rPr lang="en-US" dirty="0"/>
              <a:t> </a:t>
            </a:r>
            <a:r>
              <a:rPr lang="en-US" dirty="0" err="1"/>
              <a:t>İlham</a:t>
            </a:r>
            <a:r>
              <a:rPr lang="en-US" dirty="0"/>
              <a:t> </a:t>
            </a:r>
            <a:r>
              <a:rPr lang="en-US" dirty="0" err="1"/>
              <a:t>Əliyevin</a:t>
            </a:r>
            <a:r>
              <a:rPr lang="en-US" dirty="0"/>
              <a:t> </a:t>
            </a:r>
            <a:r>
              <a:rPr lang="en-US" dirty="0" err="1"/>
              <a:t>Sərəncamı</a:t>
            </a:r>
            <a:r>
              <a:rPr lang="en-US" dirty="0"/>
              <a:t> </a:t>
            </a:r>
            <a:r>
              <a:rPr lang="en-US" dirty="0" err="1"/>
              <a:t>ilə</a:t>
            </a:r>
            <a:r>
              <a:rPr lang="en-US" dirty="0"/>
              <a:t> </a:t>
            </a:r>
            <a:r>
              <a:rPr lang="en-US" dirty="0" err="1"/>
              <a:t>dünya</a:t>
            </a:r>
            <a:r>
              <a:rPr lang="en-US" dirty="0"/>
              <a:t> </a:t>
            </a:r>
            <a:r>
              <a:rPr lang="en-US" dirty="0" err="1"/>
              <a:t>şöhrətli</a:t>
            </a:r>
            <a:r>
              <a:rPr lang="en-US" dirty="0"/>
              <a:t> </a:t>
            </a:r>
            <a:r>
              <a:rPr lang="en-US" dirty="0" err="1"/>
              <a:t>alim</a:t>
            </a:r>
            <a:r>
              <a:rPr lang="en-US" dirty="0"/>
              <a:t>  </a:t>
            </a:r>
            <a:r>
              <a:rPr lang="en-US" dirty="0" err="1"/>
              <a:t>texnologiyaların</a:t>
            </a:r>
            <a:r>
              <a:rPr lang="en-US" dirty="0"/>
              <a:t> </a:t>
            </a:r>
            <a:r>
              <a:rPr lang="en-US" dirty="0" err="1"/>
              <a:t>inkişafına</a:t>
            </a:r>
            <a:r>
              <a:rPr lang="en-US" dirty="0"/>
              <a:t> </a:t>
            </a:r>
            <a:r>
              <a:rPr lang="en-US" dirty="0" err="1"/>
              <a:t>verdiyi</a:t>
            </a:r>
            <a:r>
              <a:rPr lang="en-US" dirty="0"/>
              <a:t> </a:t>
            </a:r>
            <a:r>
              <a:rPr lang="en-US" dirty="0" err="1"/>
              <a:t>töhfələrlə</a:t>
            </a:r>
            <a:r>
              <a:rPr lang="en-US" dirty="0"/>
              <a:t> </a:t>
            </a:r>
            <a:r>
              <a:rPr lang="en-US" dirty="0" err="1"/>
              <a:t>mədəniyyətlərarası</a:t>
            </a:r>
            <a:r>
              <a:rPr lang="en-US" dirty="0"/>
              <a:t> </a:t>
            </a:r>
            <a:r>
              <a:rPr lang="en-US" dirty="0" err="1"/>
              <a:t>dialoqun</a:t>
            </a:r>
            <a:r>
              <a:rPr lang="en-US" dirty="0"/>
              <a:t> </a:t>
            </a:r>
            <a:r>
              <a:rPr lang="en-US" dirty="0" err="1"/>
              <a:t>qurulmasında</a:t>
            </a:r>
            <a:r>
              <a:rPr lang="en-US" dirty="0"/>
              <a:t> </a:t>
            </a:r>
            <a:r>
              <a:rPr lang="en-US" dirty="0" err="1"/>
              <a:t>göstərdiyi</a:t>
            </a:r>
            <a:r>
              <a:rPr lang="en-US" dirty="0"/>
              <a:t>  </a:t>
            </a:r>
            <a:r>
              <a:rPr lang="en-US" dirty="0" err="1"/>
              <a:t>xidmətlərinə</a:t>
            </a:r>
            <a:r>
              <a:rPr lang="en-US" dirty="0"/>
              <a:t> </a:t>
            </a:r>
            <a:r>
              <a:rPr lang="en-US" dirty="0" err="1"/>
              <a:t>görə</a:t>
            </a:r>
            <a:r>
              <a:rPr lang="en-US" dirty="0"/>
              <a:t> “</a:t>
            </a:r>
            <a:r>
              <a:rPr lang="en-US" dirty="0" err="1"/>
              <a:t>Dostluq</a:t>
            </a:r>
            <a:r>
              <a:rPr lang="en-US" dirty="0"/>
              <a:t>” </a:t>
            </a:r>
            <a:r>
              <a:rPr lang="en-US" dirty="0" err="1"/>
              <a:t>ordeni</a:t>
            </a:r>
            <a:r>
              <a:rPr lang="en-US" dirty="0"/>
              <a:t> </a:t>
            </a:r>
            <a:r>
              <a:rPr lang="en-US" dirty="0" err="1"/>
              <a:t>ilə</a:t>
            </a:r>
            <a:r>
              <a:rPr lang="en-US" dirty="0"/>
              <a:t> </a:t>
            </a:r>
            <a:r>
              <a:rPr lang="en-US" dirty="0" err="1"/>
              <a:t>təltif</a:t>
            </a:r>
            <a:r>
              <a:rPr lang="en-US" dirty="0"/>
              <a:t> </a:t>
            </a:r>
            <a:r>
              <a:rPr lang="en-US" dirty="0" err="1"/>
              <a:t>edilib</a:t>
            </a:r>
            <a:r>
              <a:rPr lang="en-US" dirty="0"/>
              <a:t>. 90 </a:t>
            </a:r>
            <a:r>
              <a:rPr lang="en-US" dirty="0" err="1"/>
              <a:t>illik</a:t>
            </a:r>
            <a:r>
              <a:rPr lang="en-US" dirty="0"/>
              <a:t> </a:t>
            </a:r>
            <a:r>
              <a:rPr lang="en-US" dirty="0" err="1"/>
              <a:t>yubileyi</a:t>
            </a:r>
            <a:r>
              <a:rPr lang="en-US" dirty="0"/>
              <a:t> </a:t>
            </a:r>
            <a:r>
              <a:rPr lang="en-US" dirty="0" err="1"/>
              <a:t>ilə</a:t>
            </a:r>
            <a:r>
              <a:rPr lang="en-US" dirty="0"/>
              <a:t> </a:t>
            </a:r>
            <a:r>
              <a:rPr lang="en-US" dirty="0" err="1"/>
              <a:t>əlaqədar</a:t>
            </a:r>
            <a:r>
              <a:rPr lang="en-US" dirty="0"/>
              <a:t> </a:t>
            </a:r>
            <a:r>
              <a:rPr lang="en-US" dirty="0" err="1"/>
              <a:t>yüksək</a:t>
            </a:r>
            <a:r>
              <a:rPr lang="en-US" dirty="0"/>
              <a:t> </a:t>
            </a:r>
            <a:r>
              <a:rPr lang="en-US" dirty="0" err="1"/>
              <a:t>səviyyədə</a:t>
            </a:r>
            <a:r>
              <a:rPr lang="en-US" dirty="0"/>
              <a:t> 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sıra</a:t>
            </a:r>
            <a:r>
              <a:rPr lang="en-US" dirty="0"/>
              <a:t> </a:t>
            </a:r>
            <a:r>
              <a:rPr lang="en-US" dirty="0" err="1"/>
              <a:t>tədbirlər</a:t>
            </a:r>
            <a:r>
              <a:rPr lang="en-US" dirty="0"/>
              <a:t> </a:t>
            </a:r>
            <a:r>
              <a:rPr lang="en-US" dirty="0" err="1"/>
              <a:t>keçirilib</a:t>
            </a:r>
            <a:r>
              <a:rPr lang="en-US" dirty="0"/>
              <a:t>.</a:t>
            </a:r>
          </a:p>
        </p:txBody>
      </p:sp>
      <p:sp>
        <p:nvSpPr>
          <p:cNvPr id="5" name="Düzbucaqlı 4"/>
          <p:cNvSpPr/>
          <p:nvPr/>
        </p:nvSpPr>
        <p:spPr>
          <a:xfrm>
            <a:off x="179512" y="3861048"/>
            <a:ext cx="87849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Fotoşəkil</a:t>
            </a:r>
            <a:r>
              <a:rPr lang="en-US" b="1" dirty="0"/>
              <a:t> </a:t>
            </a:r>
            <a:r>
              <a:rPr lang="en-US" b="1" dirty="0" err="1"/>
              <a:t>çəkməyi</a:t>
            </a:r>
            <a:r>
              <a:rPr lang="en-US" b="1" dirty="0"/>
              <a:t> </a:t>
            </a:r>
            <a:r>
              <a:rPr lang="en-US" b="1" dirty="0" err="1"/>
              <a:t>çox</a:t>
            </a:r>
            <a:r>
              <a:rPr lang="en-US" b="1" dirty="0"/>
              <a:t> </a:t>
            </a:r>
            <a:r>
              <a:rPr lang="en-US" b="1" dirty="0" err="1"/>
              <a:t>xoşlayır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 O, </a:t>
            </a:r>
            <a:r>
              <a:rPr lang="en-US" dirty="0" err="1"/>
              <a:t>müsahibələrinin</a:t>
            </a:r>
            <a:r>
              <a:rPr lang="en-US" dirty="0"/>
              <a:t> </a:t>
            </a:r>
            <a:r>
              <a:rPr lang="en-US" dirty="0" err="1"/>
              <a:t>birində</a:t>
            </a:r>
            <a:r>
              <a:rPr lang="en-US" dirty="0"/>
              <a:t> </a:t>
            </a:r>
            <a:r>
              <a:rPr lang="en-US" dirty="0" err="1"/>
              <a:t>fotoşəkil</a:t>
            </a:r>
            <a:r>
              <a:rPr lang="en-US" dirty="0"/>
              <a:t> </a:t>
            </a:r>
            <a:r>
              <a:rPr lang="en-US" dirty="0" err="1"/>
              <a:t>çəkməyə</a:t>
            </a:r>
            <a:r>
              <a:rPr lang="en-US" dirty="0"/>
              <a:t> </a:t>
            </a:r>
            <a:r>
              <a:rPr lang="en-US" dirty="0" err="1"/>
              <a:t>olan</a:t>
            </a:r>
            <a:r>
              <a:rPr lang="en-US" dirty="0"/>
              <a:t> </a:t>
            </a:r>
            <a:r>
              <a:rPr lang="en-US" dirty="0" err="1"/>
              <a:t>marağından</a:t>
            </a:r>
            <a:r>
              <a:rPr lang="en-US" dirty="0"/>
              <a:t> </a:t>
            </a:r>
            <a:r>
              <a:rPr lang="en-US" dirty="0" err="1"/>
              <a:t>danışaraq</a:t>
            </a:r>
            <a:r>
              <a:rPr lang="en-US" dirty="0"/>
              <a:t> </a:t>
            </a:r>
            <a:r>
              <a:rPr lang="en-US" dirty="0" err="1"/>
              <a:t>qeyd</a:t>
            </a:r>
            <a:r>
              <a:rPr lang="en-US" dirty="0"/>
              <a:t> </a:t>
            </a:r>
            <a:r>
              <a:rPr lang="en-US" dirty="0" err="1"/>
              <a:t>edir</a:t>
            </a:r>
            <a:r>
              <a:rPr lang="en-US" dirty="0"/>
              <a:t>: “</a:t>
            </a:r>
            <a:r>
              <a:rPr lang="en-US" dirty="0" err="1"/>
              <a:t>Mən</a:t>
            </a:r>
            <a:r>
              <a:rPr lang="en-US" dirty="0"/>
              <a:t> </a:t>
            </a:r>
            <a:r>
              <a:rPr lang="en-US" dirty="0" err="1"/>
              <a:t>fotoşəkil</a:t>
            </a:r>
            <a:r>
              <a:rPr lang="en-US" dirty="0"/>
              <a:t> </a:t>
            </a:r>
            <a:r>
              <a:rPr lang="en-US" dirty="0" err="1"/>
              <a:t>çəkməklə</a:t>
            </a:r>
            <a:r>
              <a:rPr lang="en-US" dirty="0"/>
              <a:t> </a:t>
            </a:r>
            <a:r>
              <a:rPr lang="en-US" dirty="0" err="1"/>
              <a:t>maraqlanırdım</a:t>
            </a:r>
            <a:r>
              <a:rPr lang="en-US" dirty="0"/>
              <a:t>. </a:t>
            </a:r>
            <a:r>
              <a:rPr lang="en-US" dirty="0" err="1"/>
              <a:t>Lakin</a:t>
            </a:r>
            <a:r>
              <a:rPr lang="en-US" dirty="0"/>
              <a:t> </a:t>
            </a:r>
            <a:r>
              <a:rPr lang="en-US" dirty="0" err="1"/>
              <a:t>yalnız</a:t>
            </a:r>
            <a:r>
              <a:rPr lang="en-US" dirty="0"/>
              <a:t> </a:t>
            </a:r>
            <a:r>
              <a:rPr lang="en-US" dirty="0" err="1"/>
              <a:t>fotoportretlər</a:t>
            </a:r>
            <a:r>
              <a:rPr lang="en-US" dirty="0"/>
              <a:t> </a:t>
            </a:r>
            <a:r>
              <a:rPr lang="en-US" dirty="0" err="1"/>
              <a:t>üzrə</a:t>
            </a:r>
            <a:r>
              <a:rPr lang="en-US" dirty="0"/>
              <a:t> </a:t>
            </a:r>
            <a:r>
              <a:rPr lang="en-US" dirty="0" err="1"/>
              <a:t>ixtisaslaşmışam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paparatsilər</a:t>
            </a:r>
            <a:r>
              <a:rPr lang="en-US" dirty="0"/>
              <a:t> </a:t>
            </a:r>
            <a:r>
              <a:rPr lang="en-US" dirty="0" err="1"/>
              <a:t>kimi</a:t>
            </a:r>
            <a:r>
              <a:rPr lang="en-US" dirty="0"/>
              <a:t>, </a:t>
            </a:r>
            <a:r>
              <a:rPr lang="en-US" dirty="0" err="1"/>
              <a:t>icazəsiz</a:t>
            </a:r>
            <a:r>
              <a:rPr lang="en-US" dirty="0"/>
              <a:t> </a:t>
            </a:r>
            <a:r>
              <a:rPr lang="en-US" dirty="0" err="1"/>
              <a:t>bir</a:t>
            </a:r>
            <a:r>
              <a:rPr lang="en-US" dirty="0"/>
              <a:t> </a:t>
            </a:r>
            <a:r>
              <a:rPr lang="en-US" dirty="0" err="1"/>
              <a:t>çox</a:t>
            </a:r>
            <a:r>
              <a:rPr lang="en-US" dirty="0"/>
              <a:t> </a:t>
            </a:r>
            <a:r>
              <a:rPr lang="en-US" dirty="0" err="1"/>
              <a:t>məşhur</a:t>
            </a:r>
            <a:r>
              <a:rPr lang="en-US" dirty="0"/>
              <a:t> </a:t>
            </a:r>
            <a:r>
              <a:rPr lang="en-US" dirty="0" err="1"/>
              <a:t>insanları</a:t>
            </a:r>
            <a:r>
              <a:rPr lang="en-US" dirty="0"/>
              <a:t> </a:t>
            </a:r>
            <a:r>
              <a:rPr lang="en-US" dirty="0" err="1"/>
              <a:t>çəkmişəm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Onların</a:t>
            </a:r>
            <a:r>
              <a:rPr lang="en-US" dirty="0"/>
              <a:t> </a:t>
            </a:r>
            <a:r>
              <a:rPr lang="en-US" dirty="0" err="1"/>
              <a:t>arasında</a:t>
            </a:r>
            <a:r>
              <a:rPr lang="en-US" dirty="0"/>
              <a:t> ABŞ-ın </a:t>
            </a:r>
            <a:r>
              <a:rPr lang="en-US" dirty="0" err="1"/>
              <a:t>sabiq</a:t>
            </a:r>
            <a:r>
              <a:rPr lang="en-US" dirty="0"/>
              <a:t> </a:t>
            </a:r>
            <a:r>
              <a:rPr lang="en-US" dirty="0" err="1"/>
              <a:t>prezidentləri</a:t>
            </a:r>
            <a:r>
              <a:rPr lang="en-US" dirty="0"/>
              <a:t> </a:t>
            </a:r>
            <a:r>
              <a:rPr lang="en-US" dirty="0" err="1"/>
              <a:t>Nikson</a:t>
            </a:r>
            <a:r>
              <a:rPr lang="en-US" dirty="0"/>
              <a:t> </a:t>
            </a:r>
            <a:r>
              <a:rPr lang="en-US" dirty="0" err="1"/>
              <a:t>və</a:t>
            </a:r>
            <a:r>
              <a:rPr lang="en-US" dirty="0"/>
              <a:t> </a:t>
            </a:r>
            <a:r>
              <a:rPr lang="en-US" dirty="0" err="1"/>
              <a:t>Trumen</a:t>
            </a:r>
            <a:r>
              <a:rPr lang="en-US" dirty="0"/>
              <a:t> </a:t>
            </a:r>
            <a:r>
              <a:rPr lang="en-US" dirty="0" err="1"/>
              <a:t>də</a:t>
            </a:r>
            <a:r>
              <a:rPr lang="en-US" dirty="0"/>
              <a:t> </a:t>
            </a:r>
            <a:r>
              <a:rPr lang="en-US" dirty="0" err="1"/>
              <a:t>olub</a:t>
            </a:r>
            <a:r>
              <a:rPr lang="en-US" dirty="0"/>
              <a:t>.  </a:t>
            </a:r>
            <a:r>
              <a:rPr lang="en-US" dirty="0" err="1"/>
              <a:t>Ümumilikdə</a:t>
            </a:r>
            <a:r>
              <a:rPr lang="en-US" dirty="0"/>
              <a:t> </a:t>
            </a:r>
            <a:r>
              <a:rPr lang="en-US" dirty="0" err="1"/>
              <a:t>isə</a:t>
            </a:r>
            <a:r>
              <a:rPr lang="en-US" dirty="0"/>
              <a:t>, </a:t>
            </a:r>
            <a:r>
              <a:rPr lang="en-US" dirty="0" err="1"/>
              <a:t>Rostropoviç</a:t>
            </a:r>
            <a:r>
              <a:rPr lang="en-US" dirty="0"/>
              <a:t>, </a:t>
            </a:r>
            <a:r>
              <a:rPr lang="en-US" dirty="0" err="1"/>
              <a:t>Qalina</a:t>
            </a:r>
            <a:r>
              <a:rPr lang="en-US" dirty="0"/>
              <a:t> </a:t>
            </a:r>
            <a:r>
              <a:rPr lang="en-US" dirty="0" err="1"/>
              <a:t>Vişnevskaya</a:t>
            </a:r>
            <a:r>
              <a:rPr lang="en-US" dirty="0"/>
              <a:t>, </a:t>
            </a:r>
            <a:r>
              <a:rPr lang="en-US" dirty="0" err="1"/>
              <a:t>Svyatoslav</a:t>
            </a:r>
            <a:r>
              <a:rPr lang="en-US" dirty="0"/>
              <a:t> </a:t>
            </a:r>
            <a:r>
              <a:rPr lang="en-US" dirty="0" err="1"/>
              <a:t>Rixter</a:t>
            </a:r>
            <a:r>
              <a:rPr lang="en-US" dirty="0"/>
              <a:t> </a:t>
            </a:r>
            <a:r>
              <a:rPr lang="en-US" dirty="0" err="1"/>
              <a:t>kimi</a:t>
            </a:r>
            <a:r>
              <a:rPr lang="en-US" dirty="0"/>
              <a:t> 50-yə </a:t>
            </a:r>
            <a:r>
              <a:rPr lang="en-US" dirty="0" err="1"/>
              <a:t>yaxın</a:t>
            </a:r>
            <a:r>
              <a:rPr lang="en-US" dirty="0"/>
              <a:t> </a:t>
            </a:r>
            <a:r>
              <a:rPr lang="en-US" dirty="0" err="1"/>
              <a:t>tanınmış</a:t>
            </a:r>
            <a:r>
              <a:rPr lang="en-US" dirty="0"/>
              <a:t> </a:t>
            </a:r>
            <a:r>
              <a:rPr lang="en-US" dirty="0" err="1"/>
              <a:t>şəxsin</a:t>
            </a:r>
            <a:r>
              <a:rPr lang="en-US" dirty="0"/>
              <a:t> </a:t>
            </a:r>
            <a:r>
              <a:rPr lang="en-US" dirty="0" err="1"/>
              <a:t>şəklini</a:t>
            </a:r>
            <a:r>
              <a:rPr lang="en-US" dirty="0"/>
              <a:t> </a:t>
            </a:r>
            <a:r>
              <a:rPr lang="en-US" dirty="0" err="1"/>
              <a:t>çəkmək</a:t>
            </a:r>
            <a:r>
              <a:rPr lang="en-US" dirty="0"/>
              <a:t> </a:t>
            </a:r>
            <a:r>
              <a:rPr lang="en-US" dirty="0" err="1"/>
              <a:t>mənə</a:t>
            </a:r>
            <a:r>
              <a:rPr lang="en-US" dirty="0"/>
              <a:t> </a:t>
            </a:r>
            <a:r>
              <a:rPr lang="en-US" dirty="0" err="1"/>
              <a:t>nəsib</a:t>
            </a:r>
            <a:r>
              <a:rPr lang="en-US" dirty="0"/>
              <a:t> </a:t>
            </a:r>
            <a:r>
              <a:rPr lang="en-US" dirty="0" err="1"/>
              <a:t>olub</a:t>
            </a:r>
            <a:r>
              <a:rPr lang="en-US" dirty="0"/>
              <a:t>”.</a:t>
            </a:r>
          </a:p>
        </p:txBody>
      </p:sp>
      <p:pic>
        <p:nvPicPr>
          <p:cNvPr id="9218" name="Picture 2" descr="internet gif ile ilgili görsel sonucu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757" y="3332410"/>
            <a:ext cx="1057275" cy="105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65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lğa forması">
  <a:themeElements>
    <a:clrScheme name="Dalğa forması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Dalğa forması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alğa forması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81</TotalTime>
  <Words>202</Words>
  <Application>Microsoft Office PowerPoint</Application>
  <PresentationFormat>Ekranda Göstər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Mövzu</vt:lpstr>
      </vt:variant>
      <vt:variant>
        <vt:i4>1</vt:i4>
      </vt:variant>
      <vt:variant>
        <vt:lpstr>Slayd Başlıqları</vt:lpstr>
      </vt:variant>
      <vt:variant>
        <vt:i4>9</vt:i4>
      </vt:variant>
    </vt:vector>
  </HeadingPairs>
  <TitlesOfParts>
    <vt:vector size="10" baseType="lpstr">
      <vt:lpstr>Dalğa forması</vt:lpstr>
      <vt:lpstr>PowerPoint Prezentasiyası</vt:lpstr>
      <vt:lpstr>PowerPoint Prezentasiyası</vt:lpstr>
      <vt:lpstr>PowerPoint Prezentasiyası</vt:lpstr>
      <vt:lpstr>PowerPoint Prezentasiyası</vt:lpstr>
      <vt:lpstr>PowerPoint Prezentasiyası</vt:lpstr>
      <vt:lpstr>PowerPoint Prezentasiyası</vt:lpstr>
      <vt:lpstr>PowerPoint Prezentasiyası</vt:lpstr>
      <vt:lpstr>PowerPoint Prezentasiyası</vt:lpstr>
      <vt:lpstr>PowerPoint Prezentasiyası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Prezentasiyası</dc:title>
  <dc:creator>user</dc:creator>
  <cp:lastModifiedBy>user</cp:lastModifiedBy>
  <cp:revision>10</cp:revision>
  <dcterms:created xsi:type="dcterms:W3CDTF">2017-02-02T16:28:40Z</dcterms:created>
  <dcterms:modified xsi:type="dcterms:W3CDTF">2017-02-02T17:50:09Z</dcterms:modified>
</cp:coreProperties>
</file>