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63B66-57FB-4376-8BCC-9D414F7ED04E}" type="datetimeFigureOut">
              <a:rPr lang="ru-RU" smtClean="0"/>
              <a:t>19.04.2011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42D4-24AF-4E0B-9087-24118ADDE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494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63B66-57FB-4376-8BCC-9D414F7ED04E}" type="datetimeFigureOut">
              <a:rPr lang="ru-RU" smtClean="0"/>
              <a:t>19.04.2011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42D4-24AF-4E0B-9087-24118ADDE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045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63B66-57FB-4376-8BCC-9D414F7ED04E}" type="datetimeFigureOut">
              <a:rPr lang="ru-RU" smtClean="0"/>
              <a:t>19.04.2011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42D4-24AF-4E0B-9087-24118ADDE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004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63B66-57FB-4376-8BCC-9D414F7ED04E}" type="datetimeFigureOut">
              <a:rPr lang="ru-RU" smtClean="0"/>
              <a:t>19.04.2011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42D4-24AF-4E0B-9087-24118ADDE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176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63B66-57FB-4376-8BCC-9D414F7ED04E}" type="datetimeFigureOut">
              <a:rPr lang="ru-RU" smtClean="0"/>
              <a:t>19.04.2011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42D4-24AF-4E0B-9087-24118ADDE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046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63B66-57FB-4376-8BCC-9D414F7ED04E}" type="datetimeFigureOut">
              <a:rPr lang="ru-RU" smtClean="0"/>
              <a:t>19.04.2011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42D4-24AF-4E0B-9087-24118ADDE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058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63B66-57FB-4376-8BCC-9D414F7ED04E}" type="datetimeFigureOut">
              <a:rPr lang="ru-RU" smtClean="0"/>
              <a:t>19.04.2011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42D4-24AF-4E0B-9087-24118ADDE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1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63B66-57FB-4376-8BCC-9D414F7ED04E}" type="datetimeFigureOut">
              <a:rPr lang="ru-RU" smtClean="0"/>
              <a:t>19.04.2011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42D4-24AF-4E0B-9087-24118ADDE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447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63B66-57FB-4376-8BCC-9D414F7ED04E}" type="datetimeFigureOut">
              <a:rPr lang="ru-RU" smtClean="0"/>
              <a:t>19.04.2011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42D4-24AF-4E0B-9087-24118ADDE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853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63B66-57FB-4376-8BCC-9D414F7ED04E}" type="datetimeFigureOut">
              <a:rPr lang="ru-RU" smtClean="0"/>
              <a:t>19.04.2011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42D4-24AF-4E0B-9087-24118ADDE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12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63B66-57FB-4376-8BCC-9D414F7ED04E}" type="datetimeFigureOut">
              <a:rPr lang="ru-RU" smtClean="0"/>
              <a:t>19.04.2011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F42D4-24AF-4E0B-9087-24118ADDE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84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63B66-57FB-4376-8BCC-9D414F7ED04E}" type="datetimeFigureOut">
              <a:rPr lang="ru-RU" smtClean="0"/>
              <a:t>19.04.2011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F42D4-24AF-4E0B-9087-24118ADDE3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088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microsoft.com/office/2007/relationships/hdphoto" Target="../media/hdphoto2.wdp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-1"/>
            <a:ext cx="5040560" cy="69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6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11760" y="260648"/>
            <a:ext cx="511256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Золотая листва </a:t>
            </a:r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почерневшие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голые ветви </a:t>
            </a:r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осеннее убранство</a:t>
            </a:r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надоевшая слякоть</a:t>
            </a:r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озорной луч </a:t>
            </a:r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тихий шелест под ногами</a:t>
            </a:r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грязные ботинки</a:t>
            </a:r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рябиновые бусы</a:t>
            </a:r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прощальный крик журавлей</a:t>
            </a:r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печальный лес</a:t>
            </a:r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волшебная красота</a:t>
            </a:r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унылая сырость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451862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1000"/>
                    </a14:imgEffect>
                    <a14:imgEffect>
                      <a14:colorTemperature colorTemp="4875"/>
                    </a14:imgEffect>
                    <a14:imgEffect>
                      <a14:saturation sat="35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76672"/>
            <a:ext cx="50405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Пора</a:t>
            </a:r>
            <a:r>
              <a:rPr lang="ru-RU" sz="2800" dirty="0"/>
              <a:t> –период времени, срок.</a:t>
            </a:r>
          </a:p>
          <a:p>
            <a:r>
              <a:rPr lang="ru-RU" sz="2800" b="1" dirty="0"/>
              <a:t>Очей</a:t>
            </a:r>
            <a:r>
              <a:rPr lang="ru-RU" sz="2800" dirty="0"/>
              <a:t> – очи- глаза.</a:t>
            </a:r>
          </a:p>
          <a:p>
            <a:r>
              <a:rPr lang="ru-RU" sz="2800" b="1" dirty="0"/>
              <a:t>Очарование</a:t>
            </a:r>
            <a:r>
              <a:rPr lang="ru-RU" sz="2800" dirty="0"/>
              <a:t> – чарующая сила </a:t>
            </a:r>
            <a:r>
              <a:rPr lang="ru-RU" sz="2800" dirty="0" smtClean="0"/>
              <a:t>прелесть </a:t>
            </a:r>
            <a:r>
              <a:rPr lang="ru-RU" sz="2800" dirty="0"/>
              <a:t>чего – </a:t>
            </a:r>
            <a:r>
              <a:rPr lang="ru-RU" sz="2800" dirty="0" err="1"/>
              <a:t>нибудь</a:t>
            </a:r>
            <a:r>
              <a:rPr lang="ru-RU" sz="2800" dirty="0"/>
              <a:t>.</a:t>
            </a:r>
          </a:p>
          <a:p>
            <a:r>
              <a:rPr lang="ru-RU" sz="2800" b="1" dirty="0"/>
              <a:t>Увяданье</a:t>
            </a:r>
            <a:r>
              <a:rPr lang="ru-RU" sz="2800" dirty="0"/>
              <a:t> – вянуть.</a:t>
            </a:r>
          </a:p>
          <a:p>
            <a:r>
              <a:rPr lang="ru-RU" sz="2800" b="1" dirty="0"/>
              <a:t>Багрец</a:t>
            </a:r>
            <a:r>
              <a:rPr lang="ru-RU" sz="2800" dirty="0"/>
              <a:t> –красный цвет густого тёмного оттенка.</a:t>
            </a:r>
          </a:p>
          <a:p>
            <a:r>
              <a:rPr lang="ru-RU" sz="2800" b="1" dirty="0"/>
              <a:t>Сень</a:t>
            </a:r>
            <a:r>
              <a:rPr lang="ru-RU" sz="2800" dirty="0"/>
              <a:t> – лиственный покров.</a:t>
            </a:r>
          </a:p>
          <a:p>
            <a:r>
              <a:rPr lang="ru-RU" sz="2800" b="1" dirty="0"/>
              <a:t>Мгла</a:t>
            </a:r>
            <a:r>
              <a:rPr lang="ru-RU" sz="2800" dirty="0"/>
              <a:t> – темнота.</a:t>
            </a:r>
          </a:p>
        </p:txBody>
      </p:sp>
    </p:spTree>
    <p:extLst>
      <p:ext uri="{BB962C8B-B14F-4D97-AF65-F5344CB8AC3E}">
        <p14:creationId xmlns:p14="http://schemas.microsoft.com/office/powerpoint/2010/main" val="115202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16632"/>
            <a:ext cx="4804051" cy="65253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533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43000"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4427985" cy="3789041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4052"/>
            <a:ext cx="4462830" cy="376498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9040"/>
            <a:ext cx="4553353" cy="30689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149139"/>
            <a:ext cx="3779912" cy="370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1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19502" r="23939" b="60247"/>
          <a:stretch/>
        </p:blipFill>
        <p:spPr>
          <a:xfrm>
            <a:off x="4283968" y="0"/>
            <a:ext cx="4975269" cy="6851194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6444208" y="1805417"/>
            <a:ext cx="2088232" cy="3240360"/>
          </a:xfrm>
          <a:prstGeom prst="ellipse">
            <a:avLst/>
          </a:prstGeom>
          <a:noFill/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tx1"/>
                </a:solidFill>
              </a:ln>
              <a:noFill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3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1196752"/>
            <a:ext cx="6083755" cy="405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83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23"/>
            <a:ext cx="9144000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6263030" y="1495248"/>
            <a:ext cx="720080" cy="108012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54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13529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291" y="-76200"/>
            <a:ext cx="400871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9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7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48"/>
            <a:ext cx="4746136" cy="68625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36" y="-25330"/>
            <a:ext cx="4397864" cy="688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4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5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  <a14:imgEffect>
                      <a14:sharpenSoften amount="-67000"/>
                    </a14:imgEffect>
                    <a14:imgEffect>
                      <a14:colorTemperature colorTemp="5375"/>
                    </a14:imgEffect>
                    <a14:imgEffect>
                      <a14:saturation sat="2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89021" cy="470977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18598"/>
            <a:ext cx="5397089" cy="4039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249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0"/>
            <a:ext cx="3851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61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71</Words>
  <Application>Microsoft Office PowerPoint</Application>
  <PresentationFormat>Экран (4:3)</PresentationFormat>
  <Paragraphs>19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CtrlSoft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Учитель</cp:lastModifiedBy>
  <cp:revision>5</cp:revision>
  <dcterms:created xsi:type="dcterms:W3CDTF">2011-04-16T14:45:01Z</dcterms:created>
  <dcterms:modified xsi:type="dcterms:W3CDTF">2011-04-19T10:48:18Z</dcterms:modified>
</cp:coreProperties>
</file>