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78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977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7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78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426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16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53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5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31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922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57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1137F-BB57-4A17-B850-C6162E9C6383}" type="datetimeFigureOut">
              <a:rPr lang="ru-RU" smtClean="0"/>
              <a:t>23.10.2013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836FC-8DEF-4A38-8E0F-811B8950BC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28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4688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Формирование универсальных учебных действий средствами учебно-методического комплекса «Школа 2100»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838" y="2532789"/>
            <a:ext cx="2368324" cy="371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15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14400" y="3902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Русский язык 4 класс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59" y="1309101"/>
            <a:ext cx="4055892" cy="5015787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486400" y="1416844"/>
            <a:ext cx="5867400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400" dirty="0" smtClean="0"/>
              <a:t>Авторы: </a:t>
            </a:r>
          </a:p>
          <a:p>
            <a:pPr marL="0" indent="0" algn="ctr">
              <a:buNone/>
            </a:pPr>
            <a:r>
              <a:rPr lang="ru-RU" sz="4400" dirty="0" err="1" smtClean="0"/>
              <a:t>Бунеев</a:t>
            </a:r>
            <a:r>
              <a:rPr lang="ru-RU" sz="4400" dirty="0" smtClean="0"/>
              <a:t> Рустем Николаевич, </a:t>
            </a:r>
          </a:p>
          <a:p>
            <a:pPr marL="0" indent="0" algn="ctr">
              <a:buNone/>
            </a:pPr>
            <a:r>
              <a:rPr lang="ru-RU" sz="4400" dirty="0" err="1" smtClean="0"/>
              <a:t>Бунеева</a:t>
            </a:r>
            <a:r>
              <a:rPr lang="ru-RU" sz="4400" dirty="0" smtClean="0"/>
              <a:t> Екатерина Валерьевна, </a:t>
            </a:r>
          </a:p>
          <a:p>
            <a:pPr marL="0" indent="0" algn="ctr">
              <a:buNone/>
            </a:pPr>
            <a:r>
              <a:rPr lang="ru-RU" sz="4400" dirty="0" smtClean="0"/>
              <a:t>Пронина Ольга Викторовна.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97447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Литературное чтение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63" y="1332887"/>
            <a:ext cx="3535387" cy="4478157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341913" y="1825625"/>
            <a:ext cx="601188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/>
              <a:t>Авторы: </a:t>
            </a:r>
          </a:p>
          <a:p>
            <a:pPr marL="0" indent="0" algn="ctr">
              <a:buNone/>
            </a:pPr>
            <a:r>
              <a:rPr lang="ru-RU" sz="5400" dirty="0" err="1" smtClean="0"/>
              <a:t>Бунеев</a:t>
            </a:r>
            <a:r>
              <a:rPr lang="ru-RU" sz="5400" dirty="0" smtClean="0"/>
              <a:t> Рустем Николаевич, </a:t>
            </a:r>
            <a:r>
              <a:rPr lang="ru-RU" sz="5400" dirty="0" err="1" smtClean="0"/>
              <a:t>Бунеева</a:t>
            </a:r>
            <a:r>
              <a:rPr lang="ru-RU" sz="5400" dirty="0" smtClean="0"/>
              <a:t> Екатерина Валерьевна.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836041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Математика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1389767"/>
            <a:ext cx="4274282" cy="4787195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630642" y="1825625"/>
            <a:ext cx="5723158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Авторы:</a:t>
            </a:r>
          </a:p>
          <a:p>
            <a:pPr marL="0" indent="0" algn="ctr">
              <a:buNone/>
            </a:pPr>
            <a:r>
              <a:rPr lang="ru-RU" sz="4000" dirty="0" smtClean="0"/>
              <a:t>Демидова Тамара Евгеньевна, </a:t>
            </a:r>
          </a:p>
          <a:p>
            <a:pPr marL="0" indent="0" algn="ctr">
              <a:buNone/>
            </a:pPr>
            <a:r>
              <a:rPr lang="ru-RU" sz="4000" dirty="0" smtClean="0"/>
              <a:t>Козлова Светлана Александровна,</a:t>
            </a:r>
          </a:p>
          <a:p>
            <a:pPr marL="0" indent="0" algn="ctr">
              <a:buNone/>
            </a:pPr>
            <a:r>
              <a:rPr lang="ru-RU" sz="4000" dirty="0" smtClean="0"/>
              <a:t> Тонких Александр Павлович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775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Окружающий мир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82" y="1422648"/>
            <a:ext cx="3699804" cy="486816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14535" y="1825625"/>
            <a:ext cx="583926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/>
              <a:t>Авторы:</a:t>
            </a:r>
          </a:p>
          <a:p>
            <a:pPr marL="0" indent="0" algn="ctr">
              <a:buNone/>
            </a:pPr>
            <a:r>
              <a:rPr lang="ru-RU" sz="3200" dirty="0" smtClean="0"/>
              <a:t>Данилов Дмитрий </a:t>
            </a:r>
            <a:r>
              <a:rPr lang="ru-RU" sz="3200" dirty="0" err="1" smtClean="0"/>
              <a:t>Даимович</a:t>
            </a:r>
            <a:r>
              <a:rPr lang="ru-RU" sz="3200" dirty="0" smtClean="0"/>
              <a:t>, Вахрушев Александр Александрович, </a:t>
            </a:r>
          </a:p>
          <a:p>
            <a:pPr marL="0" indent="0" algn="ctr">
              <a:buNone/>
            </a:pPr>
            <a:r>
              <a:rPr lang="ru-RU" sz="3200" dirty="0" err="1" smtClean="0"/>
              <a:t>Сизова</a:t>
            </a:r>
            <a:r>
              <a:rPr lang="ru-RU" sz="3200" dirty="0" smtClean="0"/>
              <a:t> Елена Владиславовна, Кузнецова Светлана Сергеевна.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3114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647115"/>
            <a:ext cx="9687950" cy="119575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Позиции, отличающие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ОС «Школа 2100» от других ОС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78303" y="1842867"/>
            <a:ext cx="11169746" cy="4346917"/>
          </a:xfrm>
        </p:spPr>
        <p:txBody>
          <a:bodyPr>
            <a:normAutofit lnSpcReduction="10000"/>
          </a:bodyPr>
          <a:lstStyle/>
          <a:p>
            <a:pPr marL="457200" indent="-457200" algn="just">
              <a:buAutoNum type="arabicPeriod"/>
            </a:pPr>
            <a:r>
              <a:rPr lang="ru-RU" b="1" dirty="0" smtClean="0"/>
              <a:t>Системность.</a:t>
            </a:r>
          </a:p>
          <a:p>
            <a:pPr algn="just"/>
            <a:r>
              <a:rPr lang="ru-RU" dirty="0"/>
              <a:t> </a:t>
            </a:r>
            <a:r>
              <a:rPr lang="ru-RU" dirty="0" smtClean="0"/>
              <a:t> «Школа 2100» нацелена на детей, начиная с трехлетнего возраста, которые учатся до самого окончания школы пользоваться получаемыми умениями и знаниями по целостной системе. </a:t>
            </a:r>
          </a:p>
          <a:p>
            <a:pPr algn="just"/>
            <a:r>
              <a:rPr lang="ru-RU" b="1" dirty="0" smtClean="0"/>
              <a:t>2. Непрерывность. </a:t>
            </a:r>
          </a:p>
          <a:p>
            <a:pPr algn="just"/>
            <a:r>
              <a:rPr lang="ru-RU" dirty="0" smtClean="0"/>
              <a:t>Система представляет собой совокупность предметных курсов, начинающихся от дошкольного образования и заканчивающихся старшей школой. </a:t>
            </a:r>
          </a:p>
          <a:p>
            <a:pPr algn="just"/>
            <a:r>
              <a:rPr lang="ru-RU" b="1" dirty="0" smtClean="0"/>
              <a:t>3. Преемственность. </a:t>
            </a:r>
          </a:p>
          <a:p>
            <a:pPr algn="just"/>
            <a:r>
              <a:rPr lang="ru-RU" dirty="0" smtClean="0"/>
              <a:t>В рамках системы предусматривается единая организация всех форм и этапов обучения. Образовательный процесс не прерывается на границах своих этапов от детского сада до окончания школы.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05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-666750"/>
            <a:ext cx="13716000" cy="81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0" y="-666750"/>
            <a:ext cx="13716000" cy="819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26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Маркировка заданий, направленных на формирование УУД</a:t>
            </a:r>
            <a:endParaRPr lang="ru-RU" sz="3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3819" y="457200"/>
            <a:ext cx="6062876" cy="5973917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2057400"/>
            <a:ext cx="3493061" cy="457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47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Формирование регулятивных УУД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745" y="1314443"/>
            <a:ext cx="5751366" cy="511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68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Формирование регулятивных УУД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074" y="1326429"/>
            <a:ext cx="7813431" cy="503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4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Ф</a:t>
            </a:r>
            <a:r>
              <a:rPr lang="ru-RU" b="1" dirty="0" smtClean="0"/>
              <a:t>ормирование познавательных УУД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95" y="1468624"/>
            <a:ext cx="5978067" cy="40680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36787" y="1468624"/>
            <a:ext cx="504092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12. Прочитай слова. Объясни значение каждого слова. Воспользуйся толковым словарем, словарем иностранных слов.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Орфография, хореография, гравюра, пиктография, география, график, графология. 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072313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Формирование коммуникативных УУД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510" y="1288645"/>
            <a:ext cx="6174542" cy="503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30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Формирование коммуникативных УУД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50" y="1631852"/>
            <a:ext cx="10489259" cy="500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286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215</Words>
  <Application>Microsoft Office PowerPoint</Application>
  <PresentationFormat>Широкоэкранный</PresentationFormat>
  <Paragraphs>34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Тема Office</vt:lpstr>
      <vt:lpstr>Формирование универсальных учебных действий средствами учебно-методического комплекса «Школа 2100»</vt:lpstr>
      <vt:lpstr>Русский язык 4 класс</vt:lpstr>
      <vt:lpstr>Литературное чтение</vt:lpstr>
      <vt:lpstr>Математика</vt:lpstr>
      <vt:lpstr>Окружающий мир</vt:lpstr>
      <vt:lpstr>Позиции, отличающие  ОС «Школа 2100» от других ОС</vt:lpstr>
      <vt:lpstr>Презентация PowerPoint</vt:lpstr>
      <vt:lpstr>Презентация PowerPoint</vt:lpstr>
      <vt:lpstr>Маркировка заданий, направленных на формирование УУД</vt:lpstr>
      <vt:lpstr>Формирование регулятивных УУД</vt:lpstr>
      <vt:lpstr>Формирование регулятивных УУД</vt:lpstr>
      <vt:lpstr>Формирование познавательных УУД</vt:lpstr>
      <vt:lpstr>Формирование коммуникативных УУД</vt:lpstr>
      <vt:lpstr>Формирование коммуникативных УУД</vt:lpstr>
    </vt:vector>
  </TitlesOfParts>
  <Company>UralSOFT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универсальных учебных действий средствами учебно-методического комплекса «Школа 2100»</dc:title>
  <dc:creator>Ольга</dc:creator>
  <cp:lastModifiedBy>Ольга</cp:lastModifiedBy>
  <cp:revision>6</cp:revision>
  <dcterms:created xsi:type="dcterms:W3CDTF">2013-10-23T02:06:51Z</dcterms:created>
  <dcterms:modified xsi:type="dcterms:W3CDTF">2013-10-23T03:01:20Z</dcterms:modified>
</cp:coreProperties>
</file>