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2"/>
  </p:notesMasterIdLst>
  <p:sldIdLst>
    <p:sldId id="263" r:id="rId2"/>
    <p:sldId id="257" r:id="rId3"/>
    <p:sldId id="258" r:id="rId4"/>
    <p:sldId id="261" r:id="rId5"/>
    <p:sldId id="262" r:id="rId6"/>
    <p:sldId id="267" r:id="rId7"/>
    <p:sldId id="264" r:id="rId8"/>
    <p:sldId id="268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474" autoAdjust="0"/>
  </p:normalViewPr>
  <p:slideViewPr>
    <p:cSldViewPr>
      <p:cViewPr varScale="1">
        <p:scale>
          <a:sx n="65" d="100"/>
          <a:sy n="65" d="100"/>
        </p:scale>
        <p:origin x="-148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0E2CB-3F32-4F63-ADD7-DE60FAD32428}" type="datetimeFigureOut">
              <a:rPr lang="ru-RU" smtClean="0"/>
              <a:t>08.01.2017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F2801-ACB4-438C-9011-4F50C7DE6B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86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F2801-ACB4-438C-9011-4F50C7DE6BE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627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9CDC98-569B-4A8C-B1B8-461801D147C4}" type="datetimeFigureOut">
              <a:rPr lang="ru-RU" smtClean="0"/>
              <a:t>08.01.2017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A771FD-F1F9-4817-80C7-F6B6225B96A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9CDC98-569B-4A8C-B1B8-461801D147C4}" type="datetimeFigureOut">
              <a:rPr lang="ru-RU" smtClean="0"/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A771FD-F1F9-4817-80C7-F6B6225B9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9CDC98-569B-4A8C-B1B8-461801D147C4}" type="datetimeFigureOut">
              <a:rPr lang="ru-RU" smtClean="0"/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A771FD-F1F9-4817-80C7-F6B6225B96A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9CDC98-569B-4A8C-B1B8-461801D147C4}" type="datetimeFigureOut">
              <a:rPr lang="ru-RU" smtClean="0"/>
              <a:t>08.01.2017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A771FD-F1F9-4817-80C7-F6B6225B9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9CDC98-569B-4A8C-B1B8-461801D147C4}" type="datetimeFigureOut">
              <a:rPr lang="ru-RU" smtClean="0"/>
              <a:t>08.01.2017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A771FD-F1F9-4817-80C7-F6B6225B9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9CDC98-569B-4A8C-B1B8-461801D147C4}" type="datetimeFigureOut">
              <a:rPr lang="ru-RU" smtClean="0"/>
              <a:t>08.01.2017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A771FD-F1F9-4817-80C7-F6B6225B9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9CDC98-569B-4A8C-B1B8-461801D147C4}" type="datetimeFigureOut">
              <a:rPr lang="ru-RU" smtClean="0"/>
              <a:t>08.01.2017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A771FD-F1F9-4817-80C7-F6B6225B96AA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9CDC98-569B-4A8C-B1B8-461801D147C4}" type="datetimeFigureOut">
              <a:rPr lang="ru-RU" smtClean="0"/>
              <a:t>08.01.2017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A771FD-F1F9-4817-80C7-F6B6225B9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9CDC98-569B-4A8C-B1B8-461801D147C4}" type="datetimeFigureOut">
              <a:rPr lang="ru-RU" smtClean="0"/>
              <a:t>08.01.2017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A771FD-F1F9-4817-80C7-F6B6225B96A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9CDC98-569B-4A8C-B1B8-461801D147C4}" type="datetimeFigureOut">
              <a:rPr lang="ru-RU" smtClean="0"/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A771FD-F1F9-4817-80C7-F6B6225B9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19CDC98-569B-4A8C-B1B8-461801D147C4}" type="datetimeFigureOut">
              <a:rPr lang="ru-RU" smtClean="0"/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6A771FD-F1F9-4817-80C7-F6B6225B9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19CDC98-569B-4A8C-B1B8-461801D147C4}" type="datetimeFigureOut">
              <a:rPr lang="ru-RU" smtClean="0"/>
              <a:t>08.01.2017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6A771FD-F1F9-4817-80C7-F6B6225B96AA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Белые тигры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100" y="1556792"/>
            <a:ext cx="7499350" cy="4400500"/>
          </a:xfrm>
        </p:spPr>
      </p:pic>
    </p:spTree>
    <p:extLst>
      <p:ext uri="{BB962C8B-B14F-4D97-AF65-F5344CB8AC3E}">
        <p14:creationId xmlns:p14="http://schemas.microsoft.com/office/powerpoint/2010/main" val="21078678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43608" y="332656"/>
            <a:ext cx="3456384" cy="6048672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                                                          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772816"/>
            <a:ext cx="3816424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971600" y="1844824"/>
            <a:ext cx="374441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Белый тигр — особь бенгальского тигра с врождённой мутацией (не считается отдельным подвидом). Мутация приводит к полностью белой окраске — тигр с чёрно-коричневыми полосами на белом мехе и голубыми глазами. Такая окраска очень редко встречается среди диких животных. Частота появления белых тигров — 1 особь на 10 000 с нормальным окрасом.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059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Новорождённые!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38452"/>
            <a:ext cx="7044010" cy="4405135"/>
          </a:xfrm>
        </p:spPr>
      </p:pic>
    </p:spTree>
    <p:extLst>
      <p:ext uri="{BB962C8B-B14F-4D97-AF65-F5344CB8AC3E}">
        <p14:creationId xmlns:p14="http://schemas.microsoft.com/office/powerpoint/2010/main" val="176668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Белых тигров осталось мало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08720"/>
            <a:ext cx="3535288" cy="4176464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980728"/>
            <a:ext cx="4022725" cy="4104456"/>
          </a:xfrm>
        </p:spPr>
      </p:pic>
    </p:spTree>
    <p:extLst>
      <p:ext uri="{BB962C8B-B14F-4D97-AF65-F5344CB8AC3E}">
        <p14:creationId xmlns:p14="http://schemas.microsoft.com/office/powerpoint/2010/main" val="244689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Посмотрите как белый тигр отличается от  амурского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132856"/>
            <a:ext cx="3801616" cy="331236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50" y="2132856"/>
            <a:ext cx="3657600" cy="3312368"/>
          </a:xfrm>
        </p:spPr>
      </p:pic>
    </p:spTree>
    <p:extLst>
      <p:ext uri="{BB962C8B-B14F-4D97-AF65-F5344CB8AC3E}">
        <p14:creationId xmlns:p14="http://schemas.microsoft.com/office/powerpoint/2010/main" val="347453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Бенгальская тигрица </a:t>
            </a:r>
            <a:r>
              <a:rPr lang="ru-RU" sz="2000" dirty="0" err="1"/>
              <a:t>Тигрюля</a:t>
            </a:r>
            <a:r>
              <a:rPr lang="ru-RU" sz="2000" dirty="0"/>
              <a:t> родила </a:t>
            </a:r>
            <a:r>
              <a:rPr lang="ru-RU" sz="2000" dirty="0" err="1"/>
              <a:t>Атоса</a:t>
            </a:r>
            <a:r>
              <a:rPr lang="ru-RU" sz="2000" dirty="0"/>
              <a:t>, </a:t>
            </a:r>
            <a:r>
              <a:rPr lang="ru-RU" sz="2000" dirty="0" err="1"/>
              <a:t>Портоса</a:t>
            </a:r>
            <a:r>
              <a:rPr lang="ru-RU" sz="2000" dirty="0"/>
              <a:t> и </a:t>
            </a:r>
            <a:r>
              <a:rPr lang="ru-RU" sz="2000" dirty="0" err="1"/>
              <a:t>Арамиса</a:t>
            </a:r>
            <a:r>
              <a:rPr lang="ru-RU" sz="2000" dirty="0"/>
              <a:t>. Трое тигрят белого окраса появились на свет 4 декабря в ялтинском зоопарке "</a:t>
            </a:r>
            <a:r>
              <a:rPr lang="ru-RU" sz="2000" dirty="0" err="1"/>
              <a:t>Сказка</a:t>
            </a:r>
            <a:r>
              <a:rPr lang="ru-RU" sz="2000" dirty="0" err="1" smtClean="0"/>
              <a:t>".В</a:t>
            </a:r>
            <a:r>
              <a:rPr lang="ru-RU" sz="2000" dirty="0" smtClean="0"/>
              <a:t> честь трёх </a:t>
            </a:r>
            <a:r>
              <a:rPr lang="ru-RU" sz="2000" dirty="0" err="1" smtClean="0"/>
              <a:t>мушкитёрах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671242"/>
            <a:ext cx="5976664" cy="3978275"/>
          </a:xfrm>
        </p:spPr>
      </p:pic>
    </p:spTree>
    <p:extLst>
      <p:ext uri="{BB962C8B-B14F-4D97-AF65-F5344CB8AC3E}">
        <p14:creationId xmlns:p14="http://schemas.microsoft.com/office/powerpoint/2010/main" val="355796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 планете белых тигров осталось 207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649264"/>
            <a:ext cx="6480720" cy="4629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0191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Тигры </a:t>
            </a:r>
            <a:r>
              <a:rPr lang="ru-RU" dirty="0" smtClean="0"/>
              <a:t>занесены </a:t>
            </a:r>
            <a:r>
              <a:rPr lang="ru-RU" dirty="0" smtClean="0"/>
              <a:t>в </a:t>
            </a:r>
            <a:r>
              <a:rPr lang="ru-RU" dirty="0" smtClean="0">
                <a:solidFill>
                  <a:srgbClr val="FF0000"/>
                </a:solidFill>
              </a:rPr>
              <a:t>КРАСНУЮ КНИГУ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863" y="1447800"/>
            <a:ext cx="7297824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517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Берегите нас ребята!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13" y="1447800"/>
            <a:ext cx="6370637" cy="4800600"/>
          </a:xfrm>
        </p:spPr>
      </p:pic>
    </p:spTree>
    <p:extLst>
      <p:ext uri="{BB962C8B-B14F-4D97-AF65-F5344CB8AC3E}">
        <p14:creationId xmlns:p14="http://schemas.microsoft.com/office/powerpoint/2010/main" val="3956340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22299"/>
            <a:ext cx="6400800" cy="2286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Спасибо за внимание!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Автор идеи: Максимова Дарья   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3 класс</a:t>
            </a:r>
            <a:r>
              <a:rPr lang="ru-RU" dirty="0" smtClean="0"/>
              <a:t>! </a:t>
            </a:r>
          </a:p>
          <a:p>
            <a:r>
              <a:rPr lang="ru-RU" dirty="0" smtClean="0"/>
              <a:t>МАОУ СОШ п. Волгино Новгородской области</a:t>
            </a:r>
            <a:endParaRPr lang="ru-RU" dirty="0" smtClean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780928"/>
            <a:ext cx="5400430" cy="36017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Катерина\Pictures\smile-png-galleryhip-com-the-hippest-gallerie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3564">
            <a:off x="6300192" y="639260"/>
            <a:ext cx="2232248" cy="203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7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106</TotalTime>
  <Words>138</Words>
  <Application>Microsoft Office PowerPoint</Application>
  <PresentationFormat>Экран (4:3)</PresentationFormat>
  <Paragraphs>16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Белые тигры</vt:lpstr>
      <vt:lpstr>                                                                               </vt:lpstr>
      <vt:lpstr>Новорождённые!</vt:lpstr>
      <vt:lpstr>Белых тигров осталось мало</vt:lpstr>
      <vt:lpstr>Посмотрите как белый тигр отличается от  амурского</vt:lpstr>
      <vt:lpstr>Бенгальская тигрица Тигрюля родила Атоса, Портоса и Арамиса. Трое тигрят белого окраса появились на свет 4 декабря в ялтинском зоопарке "Сказка".В честь трёх мушкитёрах.</vt:lpstr>
      <vt:lpstr>На планете белых тигров осталось 207</vt:lpstr>
      <vt:lpstr>Тигры занесены в КРАСНУЮ КНИГУ</vt:lpstr>
      <vt:lpstr>Берегите нас ребята!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Белый тигр</dc:title>
  <dc:creator>Катерина</dc:creator>
  <cp:lastModifiedBy>Светлана</cp:lastModifiedBy>
  <cp:revision>10</cp:revision>
  <dcterms:created xsi:type="dcterms:W3CDTF">2016-12-08T17:04:50Z</dcterms:created>
  <dcterms:modified xsi:type="dcterms:W3CDTF">2017-01-08T15:49:29Z</dcterms:modified>
</cp:coreProperties>
</file>