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7" r:id="rId3"/>
    <p:sldId id="265" r:id="rId4"/>
    <p:sldId id="266" r:id="rId5"/>
    <p:sldId id="264" r:id="rId6"/>
    <p:sldId id="269" r:id="rId7"/>
    <p:sldId id="262" r:id="rId8"/>
    <p:sldId id="260" r:id="rId9"/>
    <p:sldId id="257" r:id="rId10"/>
    <p:sldId id="258" r:id="rId11"/>
    <p:sldId id="261" r:id="rId12"/>
    <p:sldId id="263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9" autoAdjust="0"/>
    <p:restoredTop sz="86323" autoAdjust="0"/>
  </p:normalViewPr>
  <p:slideViewPr>
    <p:cSldViewPr>
      <p:cViewPr varScale="1">
        <p:scale>
          <a:sx n="63" d="100"/>
          <a:sy n="63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04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3AF224-70B0-4893-93BF-F4F349C03C82}" type="datetimeFigureOut">
              <a:rPr lang="ru-RU" smtClean="0"/>
              <a:pPr/>
              <a:t>12.12.2016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A2F2F50-574A-4677-8751-AF0AD41173E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071678"/>
            <a:ext cx="7851648" cy="1828800"/>
          </a:xfrm>
        </p:spPr>
        <p:txBody>
          <a:bodyPr>
            <a:noAutofit/>
          </a:bodyPr>
          <a:lstStyle/>
          <a:p>
            <a:r>
              <a:rPr lang="ru-RU" sz="6600" dirty="0" err="1" smtClean="0"/>
              <a:t>Синквейн</a:t>
            </a:r>
            <a:r>
              <a:rPr lang="ru-RU" sz="6600" dirty="0" smtClean="0"/>
              <a:t>,</a:t>
            </a:r>
            <a:br>
              <a:rPr lang="ru-RU" sz="6600" dirty="0" smtClean="0"/>
            </a:br>
            <a:r>
              <a:rPr lang="ru-RU" sz="6600" dirty="0" err="1" smtClean="0"/>
              <a:t>даймонд</a:t>
            </a:r>
            <a:r>
              <a:rPr lang="ru-RU" sz="6600" dirty="0" smtClean="0"/>
              <a:t>,</a:t>
            </a:r>
            <a:br>
              <a:rPr lang="ru-RU" sz="6600" dirty="0" smtClean="0"/>
            </a:br>
            <a:r>
              <a:rPr lang="ru-RU" sz="66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chemeClr val="bg2">
                    <a:lumMod val="20000"/>
                    <a:lumOff val="80000"/>
                  </a:schemeClr>
                </a:solidFill>
              </a:rPr>
              <a:t>диаманта</a:t>
            </a:r>
            <a:endParaRPr lang="ru-RU" sz="66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42910" y="4500570"/>
            <a:ext cx="7854696" cy="1752600"/>
          </a:xfrm>
        </p:spPr>
        <p:txBody>
          <a:bodyPr/>
          <a:lstStyle/>
          <a:p>
            <a:r>
              <a:rPr lang="ru-RU" dirty="0"/>
              <a:t>к</a:t>
            </a:r>
            <a:r>
              <a:rPr lang="ru-RU" dirty="0" smtClean="0"/>
              <a:t>ак средства формирования познавательных универсальных учебных действий.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858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00042"/>
            <a:ext cx="7400948" cy="595569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Одним из требований ФГОС нового поколения, предъявляемым к преподаванию является формирование у школьников универсальных учебных действий ( УУД) на уроках.  Для развития познавательных УУД ученики должны научиться преобразовывать текстовый материал в схему, таблицу,  или краткую словесную форму. </a:t>
            </a:r>
          </a:p>
          <a:p>
            <a:r>
              <a:rPr lang="ru-RU" dirty="0" smtClean="0"/>
              <a:t>Такой краткой словесной формой могут быть </a:t>
            </a:r>
            <a:r>
              <a:rPr lang="ru-RU" dirty="0" err="1" smtClean="0"/>
              <a:t>синквейн</a:t>
            </a:r>
            <a:r>
              <a:rPr lang="ru-RU" dirty="0" smtClean="0"/>
              <a:t>, </a:t>
            </a:r>
            <a:r>
              <a:rPr lang="ru-RU" dirty="0" err="1" smtClean="0"/>
              <a:t>даймонд</a:t>
            </a:r>
            <a:r>
              <a:rPr lang="ru-RU" dirty="0" smtClean="0"/>
              <a:t>, диаманта. Чтобы </a:t>
            </a:r>
            <a:r>
              <a:rPr lang="ru-RU" dirty="0"/>
              <a:t>составить </a:t>
            </a:r>
            <a:r>
              <a:rPr lang="ru-RU" dirty="0" err="1" smtClean="0"/>
              <a:t>синквейн</a:t>
            </a:r>
            <a:r>
              <a:rPr lang="ru-RU" dirty="0" smtClean="0"/>
              <a:t>, </a:t>
            </a:r>
            <a:r>
              <a:rPr lang="ru-RU" dirty="0">
                <a:solidFill>
                  <a:prstClr val="black"/>
                </a:solidFill>
              </a:rPr>
              <a:t>, </a:t>
            </a:r>
            <a:r>
              <a:rPr lang="ru-RU" dirty="0" err="1" smtClean="0">
                <a:solidFill>
                  <a:prstClr val="black"/>
                </a:solidFill>
              </a:rPr>
              <a:t>даймонд</a:t>
            </a:r>
            <a:r>
              <a:rPr lang="ru-RU" dirty="0" smtClean="0">
                <a:solidFill>
                  <a:prstClr val="black"/>
                </a:solidFill>
              </a:rPr>
              <a:t> или </a:t>
            </a:r>
            <a:r>
              <a:rPr lang="ru-RU" dirty="0" err="1" smtClean="0">
                <a:solidFill>
                  <a:prstClr val="black"/>
                </a:solidFill>
              </a:rPr>
              <a:t>диаманта</a:t>
            </a:r>
            <a:r>
              <a:rPr lang="ru-RU" dirty="0" err="1" smtClean="0"/>
              <a:t>у</a:t>
            </a:r>
            <a:r>
              <a:rPr lang="ru-RU" dirty="0" smtClean="0"/>
              <a:t> по </a:t>
            </a:r>
            <a:r>
              <a:rPr lang="ru-RU" dirty="0"/>
              <a:t>теме ,ученику необходимо выделить из  объёмного текста по любому предмету прилагательные, </a:t>
            </a:r>
            <a:r>
              <a:rPr lang="ru-RU" dirty="0" smtClean="0"/>
              <a:t>глаголы </a:t>
            </a:r>
            <a:r>
              <a:rPr lang="ru-RU" dirty="0"/>
              <a:t>и существительное, которые должны охарактеризовать явление, объект ,</a:t>
            </a:r>
            <a:r>
              <a:rPr lang="ru-RU" dirty="0" smtClean="0"/>
              <a:t>предмет </a:t>
            </a:r>
            <a:r>
              <a:rPr lang="ru-RU" dirty="0"/>
              <a:t>или событие, как можно точнее. </a:t>
            </a:r>
            <a:endParaRPr lang="ru-RU" dirty="0" smtClean="0"/>
          </a:p>
          <a:p>
            <a:r>
              <a:rPr lang="ru-RU" dirty="0" smtClean="0"/>
              <a:t>Самостоятельно  </a:t>
            </a:r>
            <a:r>
              <a:rPr lang="ru-RU" dirty="0"/>
              <a:t>составленный </a:t>
            </a:r>
            <a:r>
              <a:rPr lang="ru-RU" dirty="0" err="1" smtClean="0"/>
              <a:t>синквейн</a:t>
            </a:r>
            <a:r>
              <a:rPr lang="ru-RU" dirty="0" smtClean="0"/>
              <a:t>, </a:t>
            </a:r>
            <a:r>
              <a:rPr lang="ru-RU" dirty="0" err="1" smtClean="0"/>
              <a:t>даймонд</a:t>
            </a:r>
            <a:r>
              <a:rPr lang="ru-RU" dirty="0" smtClean="0"/>
              <a:t> и диаманта,  </a:t>
            </a:r>
            <a:r>
              <a:rPr lang="ru-RU" dirty="0"/>
              <a:t>защищается  </a:t>
            </a:r>
            <a:r>
              <a:rPr lang="ru-RU" dirty="0" smtClean="0"/>
              <a:t>учеником </a:t>
            </a:r>
            <a:r>
              <a:rPr lang="ru-RU" dirty="0"/>
              <a:t>,превращаясь в текстовую информацию, отражая уровень </a:t>
            </a:r>
            <a:r>
              <a:rPr lang="ru-RU" dirty="0" smtClean="0"/>
              <a:t> </a:t>
            </a:r>
            <a:r>
              <a:rPr lang="ru-RU" dirty="0"/>
              <a:t>познаний и </a:t>
            </a:r>
            <a:r>
              <a:rPr lang="ru-RU" dirty="0" smtClean="0"/>
              <a:t> </a:t>
            </a:r>
            <a:r>
              <a:rPr lang="ru-RU" dirty="0"/>
              <a:t>личностное отношение к изучаемому </a:t>
            </a:r>
            <a:r>
              <a:rPr lang="ru-RU" dirty="0" smtClean="0"/>
              <a:t>понятию</a:t>
            </a:r>
            <a:r>
              <a:rPr lang="ru-RU" dirty="0"/>
              <a:t> </a:t>
            </a:r>
            <a:r>
              <a:rPr lang="ru-RU" dirty="0" smtClean="0"/>
              <a:t>каждого ученика.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264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Синквейн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48965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4400" dirty="0" err="1" smtClean="0"/>
              <a:t>Синквейн</a:t>
            </a:r>
            <a:r>
              <a:rPr lang="ru-RU" sz="4400" dirty="0" smtClean="0"/>
              <a:t>- это стихотворная форма из 5 строк, характеризующая предмет ( тему), которая пишется по определённому плану.</a:t>
            </a:r>
            <a:endParaRPr lang="ru-RU" sz="4400" dirty="0"/>
          </a:p>
        </p:txBody>
      </p:sp>
    </p:spTree>
    <p:extLst>
      <p:ext uri="{BB962C8B-B14F-4D97-AF65-F5344CB8AC3E}">
        <p14:creationId xmlns="" xmlns:p14="http://schemas.microsoft.com/office/powerpoint/2010/main" val="157847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5277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 написания </a:t>
            </a:r>
            <a:r>
              <a:rPr lang="ru-RU" dirty="0" err="1" smtClean="0"/>
              <a:t>синквейна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7920880" cy="4610912"/>
          </a:xfrm>
        </p:spPr>
        <p:txBody>
          <a:bodyPr/>
          <a:lstStyle/>
          <a:p>
            <a:r>
              <a:rPr lang="ru-RU" dirty="0"/>
              <a:t>1-я </a:t>
            </a:r>
            <a:r>
              <a:rPr lang="ru-RU" dirty="0" smtClean="0"/>
              <a:t>строка: Кто</a:t>
            </a:r>
            <a:r>
              <a:rPr lang="ru-RU" dirty="0"/>
              <a:t>? Что</a:t>
            </a:r>
            <a:r>
              <a:rPr lang="ru-RU" dirty="0" smtClean="0"/>
              <a:t>?( тема) </a:t>
            </a:r>
            <a:r>
              <a:rPr lang="ru-RU" dirty="0"/>
              <a:t>1 существительное. </a:t>
            </a:r>
          </a:p>
          <a:p>
            <a:r>
              <a:rPr lang="ru-RU" dirty="0"/>
              <a:t>2-я </a:t>
            </a:r>
            <a:r>
              <a:rPr lang="ru-RU" dirty="0" smtClean="0"/>
              <a:t>строка:  </a:t>
            </a:r>
            <a:r>
              <a:rPr lang="ru-RU" dirty="0"/>
              <a:t>Какой? 2 прилагательных. </a:t>
            </a:r>
          </a:p>
          <a:p>
            <a:r>
              <a:rPr lang="ru-RU" dirty="0"/>
              <a:t>3-я </a:t>
            </a:r>
            <a:r>
              <a:rPr lang="ru-RU" dirty="0" smtClean="0"/>
              <a:t>строка: Что </a:t>
            </a:r>
            <a:r>
              <a:rPr lang="ru-RU" dirty="0"/>
              <a:t>делает? 3 глагола. </a:t>
            </a:r>
          </a:p>
          <a:p>
            <a:r>
              <a:rPr lang="ru-RU" dirty="0"/>
              <a:t>4-я </a:t>
            </a:r>
            <a:r>
              <a:rPr lang="ru-RU" dirty="0" smtClean="0"/>
              <a:t>строка: </a:t>
            </a:r>
            <a:r>
              <a:rPr lang="ru-RU" dirty="0"/>
              <a:t>Что автор думает о теме? Фраза из 4 слов. </a:t>
            </a:r>
          </a:p>
          <a:p>
            <a:r>
              <a:rPr lang="ru-RU" dirty="0"/>
              <a:t>5-я </a:t>
            </a:r>
            <a:r>
              <a:rPr lang="ru-RU" dirty="0" smtClean="0"/>
              <a:t>строка: </a:t>
            </a:r>
            <a:r>
              <a:rPr lang="ru-RU" dirty="0"/>
              <a:t>Кто? Что? (Новое звучание темы). 1 существительное.</a:t>
            </a:r>
          </a:p>
        </p:txBody>
      </p:sp>
    </p:spTree>
    <p:extLst>
      <p:ext uri="{BB962C8B-B14F-4D97-AF65-F5344CB8AC3E}">
        <p14:creationId xmlns="" xmlns:p14="http://schemas.microsoft.com/office/powerpoint/2010/main" val="379518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</a:t>
            </a:r>
            <a:r>
              <a:rPr lang="ru-RU" dirty="0" err="1" smtClean="0"/>
              <a:t>Синквейн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Морфема</a:t>
            </a:r>
          </a:p>
          <a:p>
            <a:r>
              <a:rPr lang="ru-RU" dirty="0"/>
              <a:t>Главная, значимая.</a:t>
            </a:r>
          </a:p>
          <a:p>
            <a:r>
              <a:rPr lang="ru-RU" dirty="0" err="1"/>
              <a:t>Смыслообразует</a:t>
            </a:r>
            <a:r>
              <a:rPr lang="ru-RU" dirty="0"/>
              <a:t>, выражает, определяет.</a:t>
            </a:r>
          </a:p>
          <a:p>
            <a:r>
              <a:rPr lang="ru-RU" dirty="0"/>
              <a:t>Заключает лексический смысл слова.</a:t>
            </a:r>
          </a:p>
          <a:p>
            <a:r>
              <a:rPr lang="ru-RU" dirty="0"/>
              <a:t>Корень.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4680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Создание </a:t>
            </a:r>
            <a:r>
              <a:rPr lang="ru-RU" dirty="0" err="1" smtClean="0"/>
              <a:t>синквейна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Имя </a:t>
            </a:r>
          </a:p>
          <a:p>
            <a:r>
              <a:rPr lang="ru-RU" dirty="0" smtClean="0"/>
              <a:t>Полное, краткое.</a:t>
            </a:r>
            <a:endParaRPr lang="ru-RU" dirty="0"/>
          </a:p>
          <a:p>
            <a:r>
              <a:rPr lang="ru-RU" dirty="0" smtClean="0"/>
              <a:t>Определяет, сравнивает, изменяется</a:t>
            </a:r>
            <a:r>
              <a:rPr lang="ru-RU" dirty="0"/>
              <a:t>.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 smtClean="0"/>
              <a:t>В предложении бывает определением или сказуемым. </a:t>
            </a:r>
            <a:endParaRPr lang="ru-RU" dirty="0"/>
          </a:p>
          <a:p>
            <a:r>
              <a:rPr lang="ru-RU" dirty="0" smtClean="0"/>
              <a:t>Прилагательное.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5958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</a:t>
            </a:r>
            <a:r>
              <a:rPr lang="ru-RU" dirty="0" err="1" smtClean="0"/>
              <a:t>даймонд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B13F9A"/>
              </a:buClr>
            </a:pPr>
            <a:r>
              <a:rPr lang="ru-RU" sz="3600" dirty="0" err="1" smtClean="0">
                <a:solidFill>
                  <a:prstClr val="black"/>
                </a:solidFill>
              </a:rPr>
              <a:t>Даймонд</a:t>
            </a:r>
            <a:r>
              <a:rPr lang="ru-RU" sz="3600" dirty="0" smtClean="0">
                <a:solidFill>
                  <a:prstClr val="black"/>
                </a:solidFill>
              </a:rPr>
              <a:t> - это </a:t>
            </a:r>
            <a:r>
              <a:rPr lang="ru-RU" sz="3600" dirty="0">
                <a:solidFill>
                  <a:prstClr val="black"/>
                </a:solidFill>
              </a:rPr>
              <a:t>стихотворная форма из семи строк, первая и последняя из которых — понятия с противоположным значением.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0537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Алгоритм написания        </a:t>
            </a:r>
            <a:r>
              <a:rPr lang="ru-RU" dirty="0" err="1" smtClean="0"/>
              <a:t>даймонда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7239000" cy="453890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строчка </a:t>
            </a:r>
            <a:r>
              <a:rPr lang="ru-RU" dirty="0" smtClean="0"/>
              <a:t>1- </a:t>
            </a:r>
            <a:r>
              <a:rPr lang="ru-RU" dirty="0"/>
              <a:t>тема (существительное) </a:t>
            </a:r>
          </a:p>
          <a:p>
            <a:r>
              <a:rPr lang="ru-RU" dirty="0"/>
              <a:t>строчка </a:t>
            </a:r>
            <a:r>
              <a:rPr lang="ru-RU" dirty="0" smtClean="0"/>
              <a:t>2- </a:t>
            </a:r>
            <a:r>
              <a:rPr lang="ru-RU" dirty="0"/>
              <a:t>определение (2 </a:t>
            </a:r>
            <a:r>
              <a:rPr lang="ru-RU" dirty="0" smtClean="0"/>
              <a:t>прилагательных или причастия) </a:t>
            </a:r>
            <a:endParaRPr lang="ru-RU" dirty="0"/>
          </a:p>
          <a:p>
            <a:r>
              <a:rPr lang="ru-RU" dirty="0"/>
              <a:t>строчка </a:t>
            </a:r>
            <a:r>
              <a:rPr lang="ru-RU" dirty="0" smtClean="0"/>
              <a:t>3- </a:t>
            </a:r>
            <a:r>
              <a:rPr lang="ru-RU" dirty="0"/>
              <a:t>действие (3 </a:t>
            </a:r>
            <a:r>
              <a:rPr lang="ru-RU" dirty="0" smtClean="0"/>
              <a:t>глагола или деепричастия) </a:t>
            </a:r>
            <a:endParaRPr lang="ru-RU" dirty="0"/>
          </a:p>
          <a:p>
            <a:r>
              <a:rPr lang="ru-RU" dirty="0"/>
              <a:t>строчка </a:t>
            </a:r>
            <a:r>
              <a:rPr lang="ru-RU" dirty="0" smtClean="0"/>
              <a:t>4-четыре слова, </a:t>
            </a:r>
            <a:r>
              <a:rPr lang="ru-RU" dirty="0"/>
              <a:t>причем два из них характеризуют первое существительное, а два – контрастное ему понятие, завершающее </a:t>
            </a:r>
            <a:r>
              <a:rPr lang="ru-RU" dirty="0" err="1"/>
              <a:t>даймонд</a:t>
            </a:r>
            <a:r>
              <a:rPr lang="ru-RU" dirty="0"/>
              <a:t>.</a:t>
            </a:r>
          </a:p>
          <a:p>
            <a:r>
              <a:rPr lang="ru-RU" dirty="0"/>
              <a:t>строчка </a:t>
            </a:r>
            <a:r>
              <a:rPr lang="ru-RU" dirty="0" smtClean="0"/>
              <a:t>5- действие </a:t>
            </a:r>
            <a:r>
              <a:rPr lang="ru-RU" dirty="0"/>
              <a:t>(3 </a:t>
            </a:r>
            <a:r>
              <a:rPr lang="ru-RU" dirty="0" smtClean="0"/>
              <a:t>глагола или деепричастия) </a:t>
            </a:r>
            <a:endParaRPr lang="ru-RU" dirty="0"/>
          </a:p>
          <a:p>
            <a:r>
              <a:rPr lang="ru-RU" dirty="0"/>
              <a:t>строчка </a:t>
            </a:r>
            <a:r>
              <a:rPr lang="ru-RU" dirty="0" smtClean="0"/>
              <a:t>6- определение</a:t>
            </a:r>
            <a:r>
              <a:rPr lang="ru-RU" dirty="0"/>
              <a:t>( 2 </a:t>
            </a:r>
            <a:r>
              <a:rPr lang="ru-RU" dirty="0" smtClean="0"/>
              <a:t>прилагательных или причастия) </a:t>
            </a:r>
            <a:endParaRPr lang="ru-RU" dirty="0"/>
          </a:p>
          <a:p>
            <a:r>
              <a:rPr lang="ru-RU" dirty="0"/>
              <a:t>строчка 7: тема (существительное)</a:t>
            </a:r>
          </a:p>
        </p:txBody>
      </p:sp>
    </p:spTree>
    <p:extLst>
      <p:ext uri="{BB962C8B-B14F-4D97-AF65-F5344CB8AC3E}">
        <p14:creationId xmlns="" xmlns:p14="http://schemas.microsoft.com/office/powerpoint/2010/main" val="80163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</a:t>
            </a:r>
            <a:r>
              <a:rPr lang="ru-RU" dirty="0" err="1" smtClean="0"/>
              <a:t>даймонд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119257"/>
            <a:ext cx="8100392" cy="3603812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Корень</a:t>
            </a:r>
          </a:p>
          <a:p>
            <a:r>
              <a:rPr lang="ru-RU" dirty="0" smtClean="0"/>
              <a:t>       Обязательный, главный.</a:t>
            </a:r>
          </a:p>
          <a:p>
            <a:r>
              <a:rPr lang="ru-RU" dirty="0" smtClean="0"/>
              <a:t>       Выражает, определяет, </a:t>
            </a:r>
            <a:r>
              <a:rPr lang="ru-RU" dirty="0" err="1" smtClean="0"/>
              <a:t>смыслообразует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 Новые слова, а не формы слова.</a:t>
            </a:r>
          </a:p>
          <a:p>
            <a:r>
              <a:rPr lang="ru-RU" dirty="0" smtClean="0"/>
              <a:t>       Служит, меняется, связывает.</a:t>
            </a:r>
          </a:p>
          <a:p>
            <a:r>
              <a:rPr lang="ru-RU" dirty="0" smtClean="0"/>
              <a:t>       Формообразующее, нулевое</a:t>
            </a:r>
          </a:p>
          <a:p>
            <a:r>
              <a:rPr lang="ru-RU" dirty="0" smtClean="0"/>
              <a:t>                    Окончание.</a:t>
            </a:r>
          </a:p>
        </p:txBody>
      </p:sp>
    </p:spTree>
    <p:extLst>
      <p:ext uri="{BB962C8B-B14F-4D97-AF65-F5344CB8AC3E}">
        <p14:creationId xmlns="" xmlns:p14="http://schemas.microsoft.com/office/powerpoint/2010/main" val="212251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r>
              <a:rPr lang="ru-RU" dirty="0" smtClean="0"/>
              <a:t>             диаманта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556792"/>
            <a:ext cx="6984776" cy="4968552"/>
          </a:xfrm>
        </p:spPr>
        <p:txBody>
          <a:bodyPr>
            <a:normAutofit/>
          </a:bodyPr>
          <a:lstStyle/>
          <a:p>
            <a:r>
              <a:rPr lang="ru-RU" sz="3600" dirty="0"/>
              <a:t>       Диаманта - это стихотворная форма из семи строк, первая и </a:t>
            </a:r>
            <a:r>
              <a:rPr lang="ru-RU" sz="3600" dirty="0" smtClean="0"/>
              <a:t>последняя </a:t>
            </a:r>
            <a:r>
              <a:rPr lang="ru-RU" sz="3600" dirty="0"/>
              <a:t>из которых — понятия с противоположным </a:t>
            </a:r>
            <a:r>
              <a:rPr lang="ru-RU" sz="3600" dirty="0" smtClean="0"/>
              <a:t>значением.</a:t>
            </a:r>
          </a:p>
        </p:txBody>
      </p:sp>
    </p:spTree>
    <p:extLst>
      <p:ext uri="{BB962C8B-B14F-4D97-AF65-F5344CB8AC3E}">
        <p14:creationId xmlns="" xmlns:p14="http://schemas.microsoft.com/office/powerpoint/2010/main" val="139393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Алгоритм написания диаманты.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1: тема (существительное)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2: определение (2 прилагательных)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3: действие (3 </a:t>
            </a:r>
            <a:r>
              <a:rPr lang="ru-RU" sz="2800" dirty="0" smtClean="0">
                <a:solidFill>
                  <a:prstClr val="black"/>
                </a:solidFill>
              </a:rPr>
              <a:t>глагола) </a:t>
            </a:r>
            <a:endParaRPr lang="ru-RU" sz="2800" dirty="0">
              <a:solidFill>
                <a:prstClr val="black"/>
              </a:solidFill>
            </a:endParaRP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4: ассоциации (4 существительных)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5: действие (3 </a:t>
            </a:r>
            <a:r>
              <a:rPr lang="ru-RU" sz="2800" dirty="0" smtClean="0">
                <a:solidFill>
                  <a:prstClr val="black"/>
                </a:solidFill>
              </a:rPr>
              <a:t>глагола) </a:t>
            </a:r>
            <a:endParaRPr lang="ru-RU" sz="2800" dirty="0">
              <a:solidFill>
                <a:prstClr val="black"/>
              </a:solidFill>
            </a:endParaRP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6: определение( 2 прилагательных)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7: тема (существительное)       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951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Различие </a:t>
            </a:r>
            <a:r>
              <a:rPr lang="ru-RU" dirty="0" err="1"/>
              <a:t>Д</a:t>
            </a:r>
            <a:r>
              <a:rPr lang="ru-RU" dirty="0" err="1" smtClean="0"/>
              <a:t>аймонда</a:t>
            </a:r>
            <a:r>
              <a:rPr lang="ru-RU" dirty="0" smtClean="0"/>
              <a:t> и диаманты.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диаманта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err="1" smtClean="0"/>
              <a:t>даймонд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57158" y="2643182"/>
            <a:ext cx="4040188" cy="3845720"/>
          </a:xfrm>
        </p:spPr>
        <p:txBody>
          <a:bodyPr>
            <a:normAutofit fontScale="70000" lnSpcReduction="20000"/>
          </a:bodyPr>
          <a:lstStyle/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1: тема (существительное)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2: определение (2 прилагательных)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3: действие (3 глагола) </a:t>
            </a:r>
          </a:p>
          <a:p>
            <a:pPr lvl="0">
              <a:buClr>
                <a:srgbClr val="B13F9A"/>
              </a:buClr>
            </a:pPr>
            <a:r>
              <a:rPr lang="ru-RU" sz="2800" u="sng" dirty="0">
                <a:solidFill>
                  <a:prstClr val="black"/>
                </a:solidFill>
              </a:rPr>
              <a:t>строчка 4: ассоциации (4 существительных)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5: действие (3 глагола)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6: определение( 2 прилагательных) </a:t>
            </a:r>
          </a:p>
          <a:p>
            <a:pPr lvl="0">
              <a:buClr>
                <a:srgbClr val="B13F9A"/>
              </a:buClr>
            </a:pPr>
            <a:r>
              <a:rPr lang="ru-RU" sz="2800" dirty="0">
                <a:solidFill>
                  <a:prstClr val="black"/>
                </a:solidFill>
              </a:rPr>
              <a:t>строчка 7: тема (существительное)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4876" y="2571744"/>
            <a:ext cx="3520440" cy="4000528"/>
          </a:xfrm>
        </p:spPr>
        <p:txBody>
          <a:bodyPr>
            <a:noAutofit/>
          </a:bodyPr>
          <a:lstStyle/>
          <a:p>
            <a:pPr lvl="0">
              <a:buClr>
                <a:srgbClr val="B13F9A"/>
              </a:buClr>
            </a:pPr>
            <a:r>
              <a:rPr lang="ru-RU" sz="1400" b="1" dirty="0">
                <a:solidFill>
                  <a:prstClr val="black"/>
                </a:solidFill>
              </a:rPr>
              <a:t>строчка 1- тема (существительное) </a:t>
            </a:r>
          </a:p>
          <a:p>
            <a:pPr lvl="0">
              <a:buClr>
                <a:srgbClr val="B13F9A"/>
              </a:buClr>
            </a:pPr>
            <a:r>
              <a:rPr lang="ru-RU" sz="1400" b="1" dirty="0">
                <a:solidFill>
                  <a:prstClr val="black"/>
                </a:solidFill>
              </a:rPr>
              <a:t>строчка 2- определение (2 прилагательных или причастия) </a:t>
            </a:r>
          </a:p>
          <a:p>
            <a:pPr lvl="0">
              <a:buClr>
                <a:srgbClr val="B13F9A"/>
              </a:buClr>
            </a:pPr>
            <a:r>
              <a:rPr lang="ru-RU" sz="1400" b="1" dirty="0">
                <a:solidFill>
                  <a:prstClr val="black"/>
                </a:solidFill>
              </a:rPr>
              <a:t>строчка 3- действие (3 глагола или деепричастия) </a:t>
            </a:r>
          </a:p>
          <a:p>
            <a:pPr lvl="0">
              <a:buClr>
                <a:srgbClr val="B13F9A"/>
              </a:buClr>
            </a:pPr>
            <a:r>
              <a:rPr lang="ru-RU" sz="1400" b="1" u="sng" dirty="0">
                <a:solidFill>
                  <a:prstClr val="black"/>
                </a:solidFill>
              </a:rPr>
              <a:t>строчка 4-четыре слова, причем два из них характеризуют первое существительное, а два – контрастное ему понятие, завершающее </a:t>
            </a:r>
            <a:r>
              <a:rPr lang="ru-RU" sz="1400" b="1" u="sng" dirty="0" err="1">
                <a:solidFill>
                  <a:prstClr val="black"/>
                </a:solidFill>
              </a:rPr>
              <a:t>даймонд</a:t>
            </a:r>
            <a:r>
              <a:rPr lang="ru-RU" sz="1400" b="1" u="sng" dirty="0">
                <a:solidFill>
                  <a:prstClr val="black"/>
                </a:solidFill>
              </a:rPr>
              <a:t>.</a:t>
            </a:r>
          </a:p>
          <a:p>
            <a:pPr lvl="0">
              <a:buClr>
                <a:srgbClr val="B13F9A"/>
              </a:buClr>
            </a:pPr>
            <a:r>
              <a:rPr lang="ru-RU" sz="1400" b="1" dirty="0">
                <a:solidFill>
                  <a:prstClr val="black"/>
                </a:solidFill>
              </a:rPr>
              <a:t>строчка 5- действие (3 глагола или деепричастия) </a:t>
            </a:r>
          </a:p>
          <a:p>
            <a:pPr lvl="0">
              <a:buClr>
                <a:srgbClr val="B13F9A"/>
              </a:buClr>
            </a:pPr>
            <a:r>
              <a:rPr lang="ru-RU" sz="1400" b="1" dirty="0">
                <a:solidFill>
                  <a:prstClr val="black"/>
                </a:solidFill>
              </a:rPr>
              <a:t>строчка 6- определение( 2 прилагательных или причастия) </a:t>
            </a:r>
          </a:p>
          <a:p>
            <a:pPr lvl="0">
              <a:buClr>
                <a:srgbClr val="B13F9A"/>
              </a:buClr>
            </a:pPr>
            <a:r>
              <a:rPr lang="ru-RU" sz="1400" b="1" dirty="0">
                <a:solidFill>
                  <a:prstClr val="black"/>
                </a:solidFill>
              </a:rPr>
              <a:t>строчка 7: тема (существительное)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346263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Создание диаманты </a:t>
            </a:r>
            <a:br>
              <a:rPr lang="ru-RU" sz="34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</a:br>
            <a:r>
              <a:rPr lang="ru-RU" sz="3400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           ( звук – буква)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21776"/>
            <a:ext cx="7239000" cy="4514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Буква.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060848"/>
            <a:ext cx="3220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Гласный, согласный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09600" y="1761816"/>
            <a:ext cx="7239000" cy="451432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3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/>
              <a:t>Звук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83567" y="2665988"/>
            <a:ext cx="5009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Произносится, слышится, звучит.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3127653"/>
            <a:ext cx="6213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Речь, </a:t>
            </a:r>
            <a:r>
              <a:rPr lang="ru-RU" sz="2400" dirty="0"/>
              <a:t>п</a:t>
            </a:r>
            <a:r>
              <a:rPr lang="ru-RU" sz="2400" dirty="0" smtClean="0"/>
              <a:t>реобразование,  графика, символ.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3589318"/>
            <a:ext cx="527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Рисуется, пишется, печатается.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4060111"/>
            <a:ext cx="3326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Прописная, заглавная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05618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7" grpId="0"/>
      <p:bldP spid="8" grpId="0"/>
      <p:bldP spid="9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227</TotalTime>
  <Words>639</Words>
  <Application>Microsoft Office PowerPoint</Application>
  <PresentationFormat>Экран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Синквейн, даймонд, диаманта</vt:lpstr>
      <vt:lpstr>Слайд 2</vt:lpstr>
      <vt:lpstr>Синквейн </vt:lpstr>
      <vt:lpstr>Алгоритм написания синквейна.</vt:lpstr>
      <vt:lpstr>             Синквейн</vt:lpstr>
      <vt:lpstr>Создание синквейна</vt:lpstr>
      <vt:lpstr>            даймонд</vt:lpstr>
      <vt:lpstr>Алгоритм написания        даймонда.</vt:lpstr>
      <vt:lpstr>                даймонд</vt:lpstr>
      <vt:lpstr>             диаманта</vt:lpstr>
      <vt:lpstr>Алгоритм написания диаманты.</vt:lpstr>
      <vt:lpstr>Различие Даймонда и диаманты.</vt:lpstr>
      <vt:lpstr>Создание диаманты             ( звук – буква)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Сиквейн</dc:title>
  <dc:creator>User</dc:creator>
  <cp:lastModifiedBy>DNA7 X64</cp:lastModifiedBy>
  <cp:revision>21</cp:revision>
  <dcterms:created xsi:type="dcterms:W3CDTF">2016-02-22T09:59:24Z</dcterms:created>
  <dcterms:modified xsi:type="dcterms:W3CDTF">2016-12-12T02:04:46Z</dcterms:modified>
</cp:coreProperties>
</file>