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3C3B9-07D2-43DD-99C4-DF5A6737E87B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B52A8-A756-42DA-A1DF-B27A7A0467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602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B52A8-A756-42DA-A1DF-B27A7A04678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29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340768"/>
            <a:ext cx="796724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Степени сравнения</a:t>
            </a:r>
          </a:p>
          <a:p>
            <a:pPr algn="ctr"/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наречий. </a:t>
            </a:r>
            <a:endParaRPr lang="ru-RU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0450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Определите разряды наречий.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988840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Смотреть вниз, почти спелый, далеко внизу, нежно мурлыкать, темнела вдали, стемнело рано, криво написать, убежать с перепугу.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83028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Степени сравнения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наречий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771800" y="1870958"/>
            <a:ext cx="1440160" cy="6350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4635" y="2542671"/>
            <a:ext cx="4248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сравнительная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4738979" y="2636912"/>
            <a:ext cx="4225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превосходная</a:t>
            </a:r>
            <a:endParaRPr lang="ru-RU" sz="4000" dirty="0">
              <a:solidFill>
                <a:srgbClr val="FFFF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619672" y="3290229"/>
            <a:ext cx="504056" cy="619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91445" y="4003328"/>
            <a:ext cx="20088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простая</a:t>
            </a:r>
            <a:endParaRPr lang="ru-RU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260130" y="4037538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составная</a:t>
            </a:r>
            <a:endParaRPr lang="ru-RU" sz="3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4637" y="4628845"/>
            <a:ext cx="200884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Ее, ей, е, </a:t>
            </a:r>
            <a:r>
              <a:rPr lang="ru-RU" sz="28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ше</a:t>
            </a:r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143484" y="3290229"/>
            <a:ext cx="628316" cy="6191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483921" y="4628845"/>
            <a:ext cx="234745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Более+ наречие</a:t>
            </a:r>
            <a:endParaRPr lang="ru-RU" sz="3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4637" y="5460916"/>
            <a:ext cx="23230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Мягче, ровнее, лучше</a:t>
            </a:r>
            <a:endParaRPr lang="ru-RU" sz="2800" b="1" dirty="0">
              <a:solidFill>
                <a:srgbClr val="7030A0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211960" y="1865443"/>
            <a:ext cx="1440160" cy="67171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57642" y="5661949"/>
            <a:ext cx="21067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7030A0"/>
                </a:solidFill>
              </a:rPr>
              <a:t>Более мягко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423055" y="3421241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FF00"/>
                </a:solidFill>
              </a:rPr>
              <a:t>составная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3300" y="4149080"/>
            <a:ext cx="42405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none" spc="0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Сравн. степень + </a:t>
            </a:r>
            <a:r>
              <a:rPr lang="ru-RU" sz="3200" b="1" i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всех, всего</a:t>
            </a:r>
            <a:endParaRPr lang="ru-RU" sz="3200" b="1" i="1" cap="none" spc="0" dirty="0">
              <a:ln w="1905"/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05915" y="5460916"/>
            <a:ext cx="3858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Мягче всего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91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4" grpId="0"/>
      <p:bldP spid="18" grpId="0"/>
      <p:bldP spid="20" grpId="0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347" y="116632"/>
            <a:ext cx="8938653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Образуйте от слов наречия в простой сравнительной степени</a:t>
            </a:r>
            <a:endParaRPr lang="ru-RU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347" y="2278018"/>
            <a:ext cx="86871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Чисто, коротко, глубоко, низко, тесно, плотно, смело, горячо, тихо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00090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Образуйте от слов наречия в превосходной степени  </a:t>
            </a:r>
            <a:endParaRPr lang="ru-RU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445307"/>
            <a:ext cx="89289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/>
              <a:t>Выглядит хорошо, нарисовал красиво, рассказывал интересно, готовит вкусно, поёт громко, смеётся весело, ходит медленно, живёт далеко.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079179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Зима</Template>
  <TotalTime>22</TotalTime>
  <Words>124</Words>
  <Application>Microsoft Office PowerPoint</Application>
  <PresentationFormat>Экран (4:3)</PresentationFormat>
  <Paragraphs>22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Winter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Konstantin</dc:creator>
  <cp:lastModifiedBy>Konstantin</cp:lastModifiedBy>
  <cp:revision>4</cp:revision>
  <dcterms:created xsi:type="dcterms:W3CDTF">2015-01-15T16:18:36Z</dcterms:created>
  <dcterms:modified xsi:type="dcterms:W3CDTF">2015-01-15T16:51:33Z</dcterms:modified>
</cp:coreProperties>
</file>