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25.10.2013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XX_%D0%B2%D0%B5%D0%BA" TargetMode="External"/><Relationship Id="rId2" Type="http://schemas.openxmlformats.org/officeDocument/2006/relationships/hyperlink" Target="http://ru.wikipedia.org/wiki/%D0%A1%D0%B8%D0%BC%D0%B2%D0%BE%D0%BB%D0%B8%D0%B7%D0%BC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ru.wikipedia.org/wiki/%D0%A0%D0%BE%D1%81%D1%81%D0%B8%D1%8F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text=%D0%BD%D0%B8%D0%BA%D0%BE%D0%BB%D0%B0%D0%B9%20%D0%B3%D1%83%D0%BC%D0%B8%D0%BB%D0%B5%D0%B2&amp;pos=9&amp;rpt=simage&amp;uinfo=sw-1266-sh-580-fw-1041-fh-448-pd-1&amp;img_url=http://img0.liveinternet.ru/images/attach/c/3/75/107/75107722_1__.jpg" TargetMode="Externa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text=%D0%BC%D0%B0%D0%BD%D0%B4%D0%B5%D0%BB%D1%8C%D1%88%D1%82%D0%B0%D0%BC&amp;img_url=http://mandelshtam.velchel.ru/img/gallery/g_4.jpg&amp;pos=9&amp;rpt=simage" TargetMode="Externa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text=%D1%81%D0%B5%D1%80%D0%B3%D0%B5%D0%B9%20%D0%B3%D0%BE%D1%80%D0%BE%D0%B4%D0%B5%D1%86%D0%BA%D0%B8%D0%B9%20%D1%81%D1%82%D0%B8%D1%85%D0%B8&amp;img_url=http%3A%2F%2Fruskline.ru%2Fimages%2F2011%2F21165.jpg&amp;pos=1&amp;rpt=simage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 rot="20715986">
            <a:off x="1711050" y="2116279"/>
            <a:ext cx="5144960" cy="1383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800" noProof="0" dirty="0" smtClean="0">
                <a:solidFill>
                  <a:srgbClr val="C00000"/>
                </a:solidFill>
                <a:ea typeface="+mj-ea"/>
                <a:cs typeface="+mj-cs"/>
              </a:rPr>
              <a:t>Акмеизм.</a:t>
            </a:r>
            <a:endParaRPr kumimoji="0" lang="ru-RU" sz="8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4926">
            <a:off x="604745" y="1470914"/>
            <a:ext cx="2974651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97768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+mn-lt"/>
              </a:rPr>
              <a:t>Возникновение акмеизма.</a:t>
            </a:r>
            <a:endParaRPr lang="ru-RU" sz="48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0652690">
            <a:off x="1151866" y="1506375"/>
            <a:ext cx="68762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В 1911 году в среде поэтов, стремившихся создать новое направление в литературе, возникает кружок “Цех поэтов”, во главе которого становятся Николай Гумилёв и Сергей Городецкий.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99792" y="1628800"/>
            <a:ext cx="37444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u="sng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Акмеизм </a:t>
            </a:r>
            <a:endParaRPr lang="ru-RU" sz="5400" b="1" u="sng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780928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ru-RU" sz="3200" b="1" i="1" dirty="0"/>
              <a:t> 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литературное течение, противостоящее 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hlinkClick r:id="rId2" tooltip="Символизм"/>
              </a:rPr>
              <a:t>символизму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 и возникшее в начале 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hlinkClick r:id="rId3" tooltip="XX век"/>
              </a:rPr>
              <a:t>XX века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 в 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hlinkClick r:id="rId4" tooltip="Россия"/>
              </a:rPr>
              <a:t>России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. Акмеисты провозглашали материальность, предметность тематики и образов, точность слова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7157" y="188640"/>
            <a:ext cx="5763427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«</a:t>
            </a:r>
            <a:r>
              <a:rPr lang="ru-RU" sz="5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Акме</a:t>
            </a:r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» </a:t>
            </a:r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-</a:t>
            </a:r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/>
              </a:rPr>
              <a:t>пик, цветение, расцвет.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296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167213" y="3228025"/>
            <a:ext cx="3723587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Полное приятие реальности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4644" y="670077"/>
            <a:ext cx="3591410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Цель творчества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995936" y="1151036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63019" y="608522"/>
            <a:ext cx="360040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Воплощение поэзии ясности, вещности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4644" y="3104915"/>
            <a:ext cx="3813300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Отношение к реальности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188806" y="3467174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2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4" grpId="0" animBg="1"/>
      <p:bldP spid="5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52736"/>
            <a:ext cx="3568865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Отношение к слову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4067944" y="1472139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25669" y="594976"/>
            <a:ext cx="3794804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Стремление придать слову определенное точное значение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3284984"/>
            <a:ext cx="371288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Отношение к предшествующим культурам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067944" y="3827498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85473" y="3281078"/>
            <a:ext cx="3675195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Интерес к предшествующей культуре, ее традициям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386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i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Характерные черты акмеизма.</a:t>
            </a:r>
            <a:endParaRPr lang="ru-RU" sz="4800" b="1" i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2573" y="1844824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Предметность, точность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3600" b="1" i="1" dirty="0" err="1" smtClean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Сюжетность</a:t>
            </a:r>
            <a:endParaRPr lang="ru-RU" sz="3600" b="1" i="1" dirty="0">
              <a:solidFill>
                <a:schemeClr val="accent6">
                  <a:lumMod val="50000"/>
                </a:schemeClr>
              </a:solidFill>
              <a:ea typeface="Times New Roman"/>
            </a:endParaRP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 </a:t>
            </a: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Стремление к диалогу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 </a:t>
            </a: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Чёткость, стройность композиции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 </a:t>
            </a: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Воспевание красоты жизни, утверждение вечных ценностей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  <a:ea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564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1749" y="404664"/>
            <a:ext cx="5140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Представители.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 descr="http://img0.liveinternet.ru/images/attach/c/3/75/107/75107722_large_1__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327995"/>
            <a:ext cx="2376264" cy="368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1801" y="1772816"/>
            <a:ext cx="60486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</a:rPr>
              <a:t>Николай Гумилёв </a:t>
            </a:r>
          </a:p>
          <a:p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>Откуда </a:t>
            </a:r>
            <a:r>
              <a:rPr lang="ru-RU" sz="3600" b="1" i="1" dirty="0">
                <a:solidFill>
                  <a:schemeClr val="bg2">
                    <a:lumMod val="50000"/>
                  </a:schemeClr>
                </a:solidFill>
              </a:rPr>
              <a:t>я пришел, не знаю...</a:t>
            </a:r>
            <a:br>
              <a:rPr lang="ru-RU" sz="3600" b="1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600" b="1" i="1" dirty="0">
                <a:solidFill>
                  <a:schemeClr val="bg2">
                    <a:lumMod val="50000"/>
                  </a:schemeClr>
                </a:solidFill>
              </a:rPr>
              <a:t>Не знаю я, куда </a:t>
            </a:r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>уйду…</a:t>
            </a:r>
            <a:endParaRPr lang="ru-RU" sz="36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87821"/>
            <a:ext cx="432048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Жираф</a:t>
            </a:r>
          </a:p>
          <a:p>
            <a:r>
              <a:rPr lang="ru-RU" dirty="0"/>
              <a:t>Сегодня, я вижу, особенно грустен твой взгляд</a:t>
            </a:r>
          </a:p>
          <a:p>
            <a:r>
              <a:rPr lang="ru-RU" dirty="0"/>
              <a:t>И руки особенно тонки, колени обняв.</a:t>
            </a:r>
          </a:p>
          <a:p>
            <a:r>
              <a:rPr lang="ru-RU" dirty="0"/>
              <a:t>Послушай: далёко, далёко, на озере Чад</a:t>
            </a:r>
          </a:p>
          <a:p>
            <a:r>
              <a:rPr lang="ru-RU" dirty="0"/>
              <a:t>Изысканный бродит жираф.</a:t>
            </a:r>
          </a:p>
          <a:p>
            <a:endParaRPr lang="ru-RU" dirty="0"/>
          </a:p>
          <a:p>
            <a:r>
              <a:rPr lang="ru-RU" dirty="0"/>
              <a:t>Ему грациозная стройность и нега дана,</a:t>
            </a:r>
          </a:p>
          <a:p>
            <a:r>
              <a:rPr lang="ru-RU" dirty="0"/>
              <a:t>И шкуру его украшает волшебный узор,</a:t>
            </a:r>
          </a:p>
          <a:p>
            <a:r>
              <a:rPr lang="ru-RU" dirty="0"/>
              <a:t>С которым равняться осмелится только луна,</a:t>
            </a:r>
          </a:p>
          <a:p>
            <a:r>
              <a:rPr lang="ru-RU" dirty="0"/>
              <a:t>Дробясь и качаясь на влаге широких озер.</a:t>
            </a:r>
          </a:p>
          <a:p>
            <a:endParaRPr lang="ru-RU" dirty="0"/>
          </a:p>
          <a:p>
            <a:r>
              <a:rPr lang="ru-RU" dirty="0"/>
              <a:t>Вдали он подобен цветным парусам корабля,</a:t>
            </a:r>
          </a:p>
          <a:p>
            <a:r>
              <a:rPr lang="ru-RU" dirty="0"/>
              <a:t>И бег его плавен, как радостный птичий полет.</a:t>
            </a:r>
          </a:p>
          <a:p>
            <a:r>
              <a:rPr lang="ru-RU" dirty="0"/>
              <a:t>Я знаю, что много чудесного видит земля,</a:t>
            </a:r>
          </a:p>
          <a:p>
            <a:r>
              <a:rPr lang="ru-RU" dirty="0"/>
              <a:t>Когда на закате он прячется в мраморный грот.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620688"/>
            <a:ext cx="38884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Я знаю веселые сказки таинственных стран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Про чёрную деву, про страсть молодого вождя,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Но ты слишком долго вдыхала тяжелый туман,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Ты верить не хочешь во что-нибудь кроме дождя.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  <a:p>
            <a:pPr lvl="0"/>
            <a:r>
              <a:rPr lang="ru-RU" dirty="0">
                <a:solidFill>
                  <a:prstClr val="black"/>
                </a:solidFill>
              </a:rPr>
              <a:t>И как я тебе расскажу про тропический сад,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Про стройные пальмы, про запах немыслимых трав.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Ты плачешь? Послушай... далёко, на озере Чад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Изысканный бродит жираф.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52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2-tub-ru.yandex.net/i?id=545634008-63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3109"/>
            <a:ext cx="2395466" cy="338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372435"/>
            <a:ext cx="4572000" cy="65248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* * *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 вздрагиваю от холода,-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Мне хочется онеметь!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 в небе танцует золото,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Приказывает мне петь.</a:t>
            </a:r>
          </a:p>
          <a:p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Томись, музыкант встревоженный,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Люби, вспоминай и плачь,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И, с тусклой планеты брошенный,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Подхватывай легкий мяч!</a:t>
            </a:r>
          </a:p>
          <a:p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Так вот она, настоящая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 таинственным миром связь!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Какая тоска щемящая,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Какая беда стряслась!</a:t>
            </a:r>
          </a:p>
          <a:p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Что, если, вздрогнув неправильно,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Мерцающая всегда,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Своей булавкой заржавленной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Достанет меня звезда?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355976" y="3717032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>
                <a:solidFill>
                  <a:schemeClr val="bg2">
                    <a:lumMod val="50000"/>
                  </a:schemeClr>
                </a:solidFill>
              </a:rPr>
              <a:t>О.Э.Мандельштам</a:t>
            </a:r>
            <a:endParaRPr lang="ru-RU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3-tub-ru.yandex.net/i?id=16899303-07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742" y="332656"/>
            <a:ext cx="3102074" cy="408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08104" y="4725144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С. Городецкий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496" y="404664"/>
            <a:ext cx="626469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Смерть</a:t>
            </a:r>
          </a:p>
          <a:p>
            <a:pPr algn="ctr"/>
            <a:r>
              <a:rPr lang="ru-RU" sz="2800" b="1" dirty="0"/>
              <a:t>Настанет час, когда меня не станет,</a:t>
            </a:r>
          </a:p>
          <a:p>
            <a:pPr algn="ctr"/>
            <a:r>
              <a:rPr lang="ru-RU" sz="2800" b="1" dirty="0"/>
              <a:t>Помчатся дни без удержу, как все.</a:t>
            </a:r>
          </a:p>
          <a:p>
            <a:pPr algn="ctr"/>
            <a:r>
              <a:rPr lang="ru-RU" sz="2800" b="1" dirty="0"/>
              <a:t>Все то же солнце в ночь лучами грянет</a:t>
            </a:r>
          </a:p>
          <a:p>
            <a:pPr algn="ctr"/>
            <a:r>
              <a:rPr lang="ru-RU" sz="2800" b="1" dirty="0"/>
              <a:t>И травы вспыхнут в утренней росе.</a:t>
            </a:r>
          </a:p>
          <a:p>
            <a:pPr algn="ctr"/>
            <a:endParaRPr lang="ru-RU" sz="2800" b="1" dirty="0"/>
          </a:p>
          <a:p>
            <a:pPr algn="ctr"/>
            <a:r>
              <a:rPr lang="ru-RU" sz="2800" b="1" dirty="0"/>
              <a:t>И человек, бесчисленный, как звезды,</a:t>
            </a:r>
          </a:p>
          <a:p>
            <a:pPr algn="ctr"/>
            <a:r>
              <a:rPr lang="ru-RU" sz="2800" b="1" dirty="0"/>
              <a:t>Свой новый подвиг для меня начнет.</a:t>
            </a:r>
          </a:p>
          <a:p>
            <a:pPr algn="ctr"/>
            <a:r>
              <a:rPr lang="ru-RU" sz="2800" b="1" dirty="0"/>
              <a:t>Но песенка, которую я создал,</a:t>
            </a:r>
          </a:p>
          <a:p>
            <a:pPr algn="ctr"/>
            <a:r>
              <a:rPr lang="ru-RU" sz="2800" b="1" dirty="0"/>
              <a:t>В его трудах хоть искрою блеснет.</a:t>
            </a:r>
          </a:p>
          <a:p>
            <a:pPr algn="ctr"/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0746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447</Words>
  <Application>Microsoft Office PowerPoint</Application>
  <PresentationFormat>Экран (4:3)</PresentationFormat>
  <Paragraphs>79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Возникновение акмеизма.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Konstantin</cp:lastModifiedBy>
  <cp:revision>21</cp:revision>
  <dcterms:created xsi:type="dcterms:W3CDTF">2013-07-29T17:42:42Z</dcterms:created>
  <dcterms:modified xsi:type="dcterms:W3CDTF">2013-10-25T14:43:55Z</dcterms:modified>
</cp:coreProperties>
</file>