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activeX/activeX2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Default Extension="bin" ContentType="application/vnd.ms-office.activeX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5" r:id="rId4"/>
    <p:sldId id="266" r:id="rId5"/>
    <p:sldId id="257" r:id="rId6"/>
    <p:sldId id="258" r:id="rId7"/>
    <p:sldId id="259" r:id="rId8"/>
    <p:sldId id="264" r:id="rId9"/>
    <p:sldId id="260" r:id="rId10"/>
    <p:sldId id="262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D73"/>
    <a:srgbClr val="FF9FE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Users\Mifffff\Desktop\конспекты на практику\3 урок\Путешествие пищевой системой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0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104"/>
  <ax:ocxPr ax:name="_cy" ax:value="13123"/>
</ax:ocx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24AE1-048B-492F-BD1B-9A87F33B898B}" type="doc">
      <dgm:prSet loTypeId="urn:microsoft.com/office/officeart/2005/8/layout/process3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E74627-E370-451F-9E8F-151DC9CF0BB5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/>
        </a:p>
      </dgm:t>
    </dgm:pt>
    <dgm:pt modelId="{D97E4CBB-6E06-41BC-BF34-B95EBE13ACD4}" type="parTrans" cxnId="{49A572D3-3795-466A-9D62-3ED1D5E4B622}">
      <dgm:prSet/>
      <dgm:spPr/>
      <dgm:t>
        <a:bodyPr/>
        <a:lstStyle/>
        <a:p>
          <a:endParaRPr lang="ru-RU" sz="2400"/>
        </a:p>
      </dgm:t>
    </dgm:pt>
    <dgm:pt modelId="{2211D36E-0E91-4F5F-A1EA-E6954A4AF9D7}" type="sibTrans" cxnId="{49A572D3-3795-466A-9D62-3ED1D5E4B622}">
      <dgm:prSet custT="1"/>
      <dgm:spPr/>
      <dgm:t>
        <a:bodyPr/>
        <a:lstStyle/>
        <a:p>
          <a:endParaRPr lang="ru-RU" sz="1800"/>
        </a:p>
      </dgm:t>
    </dgm:pt>
    <dgm:pt modelId="{F7E395AB-8CDD-48DC-A77C-407B803CDC1A}">
      <dgm:prSet phldrT="[Текст]" custT="1"/>
      <dgm:spPr/>
      <dgm:t>
        <a:bodyPr/>
        <a:lstStyle/>
        <a:p>
          <a:r>
            <a:rPr lang="ru-RU" sz="2400" dirty="0" smtClean="0"/>
            <a:t>12-перстная кишка</a:t>
          </a:r>
          <a:endParaRPr lang="ru-RU" sz="2400" dirty="0"/>
        </a:p>
      </dgm:t>
    </dgm:pt>
    <dgm:pt modelId="{E601D9AC-153E-4D28-BA8A-0CBA8CC52D72}" type="parTrans" cxnId="{24BB9580-FE86-4FE3-BE74-560BD7123C1B}">
      <dgm:prSet/>
      <dgm:spPr/>
      <dgm:t>
        <a:bodyPr/>
        <a:lstStyle/>
        <a:p>
          <a:endParaRPr lang="ru-RU" sz="2400"/>
        </a:p>
      </dgm:t>
    </dgm:pt>
    <dgm:pt modelId="{A70D705E-8805-4ED5-B5BD-E1FEF2A2FA54}" type="sibTrans" cxnId="{24BB9580-FE86-4FE3-BE74-560BD7123C1B}">
      <dgm:prSet/>
      <dgm:spPr/>
      <dgm:t>
        <a:bodyPr/>
        <a:lstStyle/>
        <a:p>
          <a:endParaRPr lang="ru-RU" sz="2400"/>
        </a:p>
      </dgm:t>
    </dgm:pt>
    <dgm:pt modelId="{C3562274-3D45-4D12-A75B-F35E163FF0FE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/>
        </a:p>
      </dgm:t>
    </dgm:pt>
    <dgm:pt modelId="{DF1F3AF3-A259-4579-98DD-75162324091E}" type="parTrans" cxnId="{4738D102-982F-426A-9A34-ABCA5A9CD33C}">
      <dgm:prSet/>
      <dgm:spPr/>
      <dgm:t>
        <a:bodyPr/>
        <a:lstStyle/>
        <a:p>
          <a:endParaRPr lang="ru-RU" sz="2400"/>
        </a:p>
      </dgm:t>
    </dgm:pt>
    <dgm:pt modelId="{48F8347B-8B8B-4BEF-97A9-38CCD025986F}" type="sibTrans" cxnId="{4738D102-982F-426A-9A34-ABCA5A9CD33C}">
      <dgm:prSet custT="1"/>
      <dgm:spPr/>
      <dgm:t>
        <a:bodyPr/>
        <a:lstStyle/>
        <a:p>
          <a:endParaRPr lang="ru-RU" sz="1800"/>
        </a:p>
      </dgm:t>
    </dgm:pt>
    <dgm:pt modelId="{E3C6248B-84B8-4CBC-B5C2-3D7BF3D09F49}">
      <dgm:prSet phldrT="[Текст]" custT="1"/>
      <dgm:spPr/>
      <dgm:t>
        <a:bodyPr/>
        <a:lstStyle/>
        <a:p>
          <a:r>
            <a:rPr lang="ru-RU" sz="2400" dirty="0" smtClean="0"/>
            <a:t>Тощая кишка</a:t>
          </a:r>
          <a:endParaRPr lang="ru-RU" sz="2400" dirty="0"/>
        </a:p>
      </dgm:t>
    </dgm:pt>
    <dgm:pt modelId="{A32DF184-7861-4565-9B39-F6384151EB66}" type="parTrans" cxnId="{63400146-4AF1-4AE7-BE5B-3D427E74C5A7}">
      <dgm:prSet/>
      <dgm:spPr/>
      <dgm:t>
        <a:bodyPr/>
        <a:lstStyle/>
        <a:p>
          <a:endParaRPr lang="ru-RU" sz="2400"/>
        </a:p>
      </dgm:t>
    </dgm:pt>
    <dgm:pt modelId="{51348EBE-5635-4762-9A36-EEFF06D30F0D}" type="sibTrans" cxnId="{63400146-4AF1-4AE7-BE5B-3D427E74C5A7}">
      <dgm:prSet/>
      <dgm:spPr/>
      <dgm:t>
        <a:bodyPr/>
        <a:lstStyle/>
        <a:p>
          <a:endParaRPr lang="ru-RU" sz="2400"/>
        </a:p>
      </dgm:t>
    </dgm:pt>
    <dgm:pt modelId="{5616C80F-4F98-4483-8FC8-A14FC6330B2E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/>
        </a:p>
      </dgm:t>
    </dgm:pt>
    <dgm:pt modelId="{6EAE748E-7480-417F-95A3-F3420D615AAE}" type="parTrans" cxnId="{DEFF44CF-106C-42B7-82BE-D18E6EAC9763}">
      <dgm:prSet/>
      <dgm:spPr/>
      <dgm:t>
        <a:bodyPr/>
        <a:lstStyle/>
        <a:p>
          <a:endParaRPr lang="ru-RU" sz="2400"/>
        </a:p>
      </dgm:t>
    </dgm:pt>
    <dgm:pt modelId="{4F77649D-70E2-47F4-AEDD-B19493316F0C}" type="sibTrans" cxnId="{DEFF44CF-106C-42B7-82BE-D18E6EAC9763}">
      <dgm:prSet/>
      <dgm:spPr/>
      <dgm:t>
        <a:bodyPr/>
        <a:lstStyle/>
        <a:p>
          <a:endParaRPr lang="ru-RU" sz="2400"/>
        </a:p>
      </dgm:t>
    </dgm:pt>
    <dgm:pt modelId="{EF3CC267-0012-4E18-8716-910AA15E7ED4}">
      <dgm:prSet phldrT="[Текст]" custT="1"/>
      <dgm:spPr/>
      <dgm:t>
        <a:bodyPr/>
        <a:lstStyle/>
        <a:p>
          <a:r>
            <a:rPr lang="ru-RU" sz="2400" dirty="0" smtClean="0"/>
            <a:t>Подвздошная кишка</a:t>
          </a:r>
          <a:endParaRPr lang="ru-RU" sz="2400" dirty="0"/>
        </a:p>
      </dgm:t>
    </dgm:pt>
    <dgm:pt modelId="{86D66E32-3AD4-448D-8D6B-EE395B6E3FFE}" type="parTrans" cxnId="{1C460EDC-80E5-4D85-A40D-967D8A674DD7}">
      <dgm:prSet/>
      <dgm:spPr/>
      <dgm:t>
        <a:bodyPr/>
        <a:lstStyle/>
        <a:p>
          <a:endParaRPr lang="ru-RU" sz="2400"/>
        </a:p>
      </dgm:t>
    </dgm:pt>
    <dgm:pt modelId="{4EB32423-5C8E-41EF-AA0C-75B3BFEFB86A}" type="sibTrans" cxnId="{1C460EDC-80E5-4D85-A40D-967D8A674DD7}">
      <dgm:prSet/>
      <dgm:spPr/>
      <dgm:t>
        <a:bodyPr/>
        <a:lstStyle/>
        <a:p>
          <a:endParaRPr lang="ru-RU" sz="2400"/>
        </a:p>
      </dgm:t>
    </dgm:pt>
    <dgm:pt modelId="{43F94DBD-0F09-429F-B4BF-11C19E08B981}" type="pres">
      <dgm:prSet presAssocID="{40824AE1-048B-492F-BD1B-9A87F33B898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F64F93-B0CC-4BC8-B03B-E19F9A6B6C9C}" type="pres">
      <dgm:prSet presAssocID="{65E74627-E370-451F-9E8F-151DC9CF0BB5}" presName="composite" presStyleCnt="0"/>
      <dgm:spPr/>
    </dgm:pt>
    <dgm:pt modelId="{DA40E1FE-BD41-444D-A0A1-02454FB530EC}" type="pres">
      <dgm:prSet presAssocID="{65E74627-E370-451F-9E8F-151DC9CF0BB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B6B3BD-2985-4494-B5A3-193A01880A1E}" type="pres">
      <dgm:prSet presAssocID="{65E74627-E370-451F-9E8F-151DC9CF0BB5}" presName="parSh" presStyleLbl="node1" presStyleIdx="0" presStyleCnt="3"/>
      <dgm:spPr/>
      <dgm:t>
        <a:bodyPr/>
        <a:lstStyle/>
        <a:p>
          <a:endParaRPr lang="ru-RU"/>
        </a:p>
      </dgm:t>
    </dgm:pt>
    <dgm:pt modelId="{19BE1AC6-45A5-483C-B004-5FCDB67F974D}" type="pres">
      <dgm:prSet presAssocID="{65E74627-E370-451F-9E8F-151DC9CF0BB5}" presName="desTx" presStyleLbl="fgAcc1" presStyleIdx="0" presStyleCnt="3" custScaleX="128249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5579C-541D-4B61-89F6-67A266DBC29C}" type="pres">
      <dgm:prSet presAssocID="{2211D36E-0E91-4F5F-A1EA-E6954A4AF9D7}" presName="sibTrans" presStyleLbl="sibTrans2D1" presStyleIdx="0" presStyleCnt="2"/>
      <dgm:spPr/>
      <dgm:t>
        <a:bodyPr/>
        <a:lstStyle/>
        <a:p>
          <a:endParaRPr lang="ru-RU"/>
        </a:p>
      </dgm:t>
    </dgm:pt>
    <dgm:pt modelId="{B84E17A4-AFD7-4915-ADD3-8072B77D807E}" type="pres">
      <dgm:prSet presAssocID="{2211D36E-0E91-4F5F-A1EA-E6954A4AF9D7}" presName="connTx" presStyleLbl="sibTrans2D1" presStyleIdx="0" presStyleCnt="2"/>
      <dgm:spPr/>
      <dgm:t>
        <a:bodyPr/>
        <a:lstStyle/>
        <a:p>
          <a:endParaRPr lang="ru-RU"/>
        </a:p>
      </dgm:t>
    </dgm:pt>
    <dgm:pt modelId="{E081D492-4BDC-4737-AD37-E87174819A51}" type="pres">
      <dgm:prSet presAssocID="{C3562274-3D45-4D12-A75B-F35E163FF0FE}" presName="composite" presStyleCnt="0"/>
      <dgm:spPr/>
    </dgm:pt>
    <dgm:pt modelId="{58CC1C94-2F74-4B09-96B9-A5EA98D9DCC0}" type="pres">
      <dgm:prSet presAssocID="{C3562274-3D45-4D12-A75B-F35E163FF0F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D28D3-9DE8-47AA-A40B-E12E045B68D8}" type="pres">
      <dgm:prSet presAssocID="{C3562274-3D45-4D12-A75B-F35E163FF0FE}" presName="parSh" presStyleLbl="node1" presStyleIdx="1" presStyleCnt="3"/>
      <dgm:spPr/>
      <dgm:t>
        <a:bodyPr/>
        <a:lstStyle/>
        <a:p>
          <a:endParaRPr lang="ru-RU"/>
        </a:p>
      </dgm:t>
    </dgm:pt>
    <dgm:pt modelId="{6902D327-D54A-46F4-ACEC-E265969DF4A3}" type="pres">
      <dgm:prSet presAssocID="{C3562274-3D45-4D12-A75B-F35E163FF0FE}" presName="desTx" presStyleLbl="fgAcc1" presStyleIdx="1" presStyleCnt="3" custScaleX="128249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7A60AC-3E7F-4178-8402-611E186CA34C}" type="pres">
      <dgm:prSet presAssocID="{48F8347B-8B8B-4BEF-97A9-38CCD025986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282DA54E-E213-4C63-8617-B14DD1C0EF07}" type="pres">
      <dgm:prSet presAssocID="{48F8347B-8B8B-4BEF-97A9-38CCD025986F}" presName="connTx" presStyleLbl="sibTrans2D1" presStyleIdx="1" presStyleCnt="2"/>
      <dgm:spPr/>
      <dgm:t>
        <a:bodyPr/>
        <a:lstStyle/>
        <a:p>
          <a:endParaRPr lang="ru-RU"/>
        </a:p>
      </dgm:t>
    </dgm:pt>
    <dgm:pt modelId="{71C7F702-BCE6-418B-9CA5-AE0752E85070}" type="pres">
      <dgm:prSet presAssocID="{5616C80F-4F98-4483-8FC8-A14FC6330B2E}" presName="composite" presStyleCnt="0"/>
      <dgm:spPr/>
    </dgm:pt>
    <dgm:pt modelId="{33FC491C-0781-4AFB-B659-A9AFE82D3A29}" type="pres">
      <dgm:prSet presAssocID="{5616C80F-4F98-4483-8FC8-A14FC6330B2E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901B0-E96C-4290-9A7F-E00C9A90E050}" type="pres">
      <dgm:prSet presAssocID="{5616C80F-4F98-4483-8FC8-A14FC6330B2E}" presName="parSh" presStyleLbl="node1" presStyleIdx="2" presStyleCnt="3"/>
      <dgm:spPr/>
      <dgm:t>
        <a:bodyPr/>
        <a:lstStyle/>
        <a:p>
          <a:endParaRPr lang="ru-RU"/>
        </a:p>
      </dgm:t>
    </dgm:pt>
    <dgm:pt modelId="{7D25FD9E-1A55-4309-8EE4-A39736655C32}" type="pres">
      <dgm:prSet presAssocID="{5616C80F-4F98-4483-8FC8-A14FC6330B2E}" presName="desTx" presStyleLbl="fgAcc1" presStyleIdx="2" presStyleCnt="3" custScaleX="128249" custLinFactNeighborX="4291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8AAE0-AF6C-4E45-9D04-CBF9F6E307A0}" type="presOf" srcId="{65E74627-E370-451F-9E8F-151DC9CF0BB5}" destId="{DA40E1FE-BD41-444D-A0A1-02454FB530EC}" srcOrd="0" destOrd="0" presId="urn:microsoft.com/office/officeart/2005/8/layout/process3"/>
    <dgm:cxn modelId="{29CB84EC-7031-40B4-825A-EF0B73DCE1B6}" type="presOf" srcId="{65E74627-E370-451F-9E8F-151DC9CF0BB5}" destId="{42B6B3BD-2985-4494-B5A3-193A01880A1E}" srcOrd="1" destOrd="0" presId="urn:microsoft.com/office/officeart/2005/8/layout/process3"/>
    <dgm:cxn modelId="{DEFF44CF-106C-42B7-82BE-D18E6EAC9763}" srcId="{40824AE1-048B-492F-BD1B-9A87F33B898B}" destId="{5616C80F-4F98-4483-8FC8-A14FC6330B2E}" srcOrd="2" destOrd="0" parTransId="{6EAE748E-7480-417F-95A3-F3420D615AAE}" sibTransId="{4F77649D-70E2-47F4-AEDD-B19493316F0C}"/>
    <dgm:cxn modelId="{DADC6296-CCCA-4689-BDFF-A1DDED5E97CF}" type="presOf" srcId="{48F8347B-8B8B-4BEF-97A9-38CCD025986F}" destId="{282DA54E-E213-4C63-8617-B14DD1C0EF07}" srcOrd="1" destOrd="0" presId="urn:microsoft.com/office/officeart/2005/8/layout/process3"/>
    <dgm:cxn modelId="{4738D102-982F-426A-9A34-ABCA5A9CD33C}" srcId="{40824AE1-048B-492F-BD1B-9A87F33B898B}" destId="{C3562274-3D45-4D12-A75B-F35E163FF0FE}" srcOrd="1" destOrd="0" parTransId="{DF1F3AF3-A259-4579-98DD-75162324091E}" sibTransId="{48F8347B-8B8B-4BEF-97A9-38CCD025986F}"/>
    <dgm:cxn modelId="{13B2AC9F-880D-4134-8097-18190A4B588D}" type="presOf" srcId="{C3562274-3D45-4D12-A75B-F35E163FF0FE}" destId="{523D28D3-9DE8-47AA-A40B-E12E045B68D8}" srcOrd="1" destOrd="0" presId="urn:microsoft.com/office/officeart/2005/8/layout/process3"/>
    <dgm:cxn modelId="{1C460EDC-80E5-4D85-A40D-967D8A674DD7}" srcId="{5616C80F-4F98-4483-8FC8-A14FC6330B2E}" destId="{EF3CC267-0012-4E18-8716-910AA15E7ED4}" srcOrd="0" destOrd="0" parTransId="{86D66E32-3AD4-448D-8D6B-EE395B6E3FFE}" sibTransId="{4EB32423-5C8E-41EF-AA0C-75B3BFEFB86A}"/>
    <dgm:cxn modelId="{13C4CEC4-4951-420B-94D8-AE795F017888}" type="presOf" srcId="{40824AE1-048B-492F-BD1B-9A87F33B898B}" destId="{43F94DBD-0F09-429F-B4BF-11C19E08B981}" srcOrd="0" destOrd="0" presId="urn:microsoft.com/office/officeart/2005/8/layout/process3"/>
    <dgm:cxn modelId="{FFA3EF82-3CF1-4447-936A-FBE052850853}" type="presOf" srcId="{5616C80F-4F98-4483-8FC8-A14FC6330B2E}" destId="{33FC491C-0781-4AFB-B659-A9AFE82D3A29}" srcOrd="0" destOrd="0" presId="urn:microsoft.com/office/officeart/2005/8/layout/process3"/>
    <dgm:cxn modelId="{24BB9580-FE86-4FE3-BE74-560BD7123C1B}" srcId="{65E74627-E370-451F-9E8F-151DC9CF0BB5}" destId="{F7E395AB-8CDD-48DC-A77C-407B803CDC1A}" srcOrd="0" destOrd="0" parTransId="{E601D9AC-153E-4D28-BA8A-0CBA8CC52D72}" sibTransId="{A70D705E-8805-4ED5-B5BD-E1FEF2A2FA54}"/>
    <dgm:cxn modelId="{CCFD0F34-9478-4B42-B989-C65AFB134B96}" type="presOf" srcId="{C3562274-3D45-4D12-A75B-F35E163FF0FE}" destId="{58CC1C94-2F74-4B09-96B9-A5EA98D9DCC0}" srcOrd="0" destOrd="0" presId="urn:microsoft.com/office/officeart/2005/8/layout/process3"/>
    <dgm:cxn modelId="{2609ABFC-C862-440F-B5AC-D1441DF20B37}" type="presOf" srcId="{F7E395AB-8CDD-48DC-A77C-407B803CDC1A}" destId="{19BE1AC6-45A5-483C-B004-5FCDB67F974D}" srcOrd="0" destOrd="0" presId="urn:microsoft.com/office/officeart/2005/8/layout/process3"/>
    <dgm:cxn modelId="{63400146-4AF1-4AE7-BE5B-3D427E74C5A7}" srcId="{C3562274-3D45-4D12-A75B-F35E163FF0FE}" destId="{E3C6248B-84B8-4CBC-B5C2-3D7BF3D09F49}" srcOrd="0" destOrd="0" parTransId="{A32DF184-7861-4565-9B39-F6384151EB66}" sibTransId="{51348EBE-5635-4762-9A36-EEFF06D30F0D}"/>
    <dgm:cxn modelId="{B60DBB8C-4C02-4B5A-8350-D7CA6E911D90}" type="presOf" srcId="{48F8347B-8B8B-4BEF-97A9-38CCD025986F}" destId="{5C7A60AC-3E7F-4178-8402-611E186CA34C}" srcOrd="0" destOrd="0" presId="urn:microsoft.com/office/officeart/2005/8/layout/process3"/>
    <dgm:cxn modelId="{06D7BA45-82AA-4987-8756-6C83F3F901D4}" type="presOf" srcId="{EF3CC267-0012-4E18-8716-910AA15E7ED4}" destId="{7D25FD9E-1A55-4309-8EE4-A39736655C32}" srcOrd="0" destOrd="0" presId="urn:microsoft.com/office/officeart/2005/8/layout/process3"/>
    <dgm:cxn modelId="{49A572D3-3795-466A-9D62-3ED1D5E4B622}" srcId="{40824AE1-048B-492F-BD1B-9A87F33B898B}" destId="{65E74627-E370-451F-9E8F-151DC9CF0BB5}" srcOrd="0" destOrd="0" parTransId="{D97E4CBB-6E06-41BC-BF34-B95EBE13ACD4}" sibTransId="{2211D36E-0E91-4F5F-A1EA-E6954A4AF9D7}"/>
    <dgm:cxn modelId="{8C1B702C-C84B-43D8-9FD3-10BB294FFAE3}" type="presOf" srcId="{2211D36E-0E91-4F5F-A1EA-E6954A4AF9D7}" destId="{9855579C-541D-4B61-89F6-67A266DBC29C}" srcOrd="0" destOrd="0" presId="urn:microsoft.com/office/officeart/2005/8/layout/process3"/>
    <dgm:cxn modelId="{961F7772-E421-4B03-A0C1-1866AA730132}" type="presOf" srcId="{5616C80F-4F98-4483-8FC8-A14FC6330B2E}" destId="{44F901B0-E96C-4290-9A7F-E00C9A90E050}" srcOrd="1" destOrd="0" presId="urn:microsoft.com/office/officeart/2005/8/layout/process3"/>
    <dgm:cxn modelId="{418BA39C-99FB-4B15-8657-DBF075F78E15}" type="presOf" srcId="{2211D36E-0E91-4F5F-A1EA-E6954A4AF9D7}" destId="{B84E17A4-AFD7-4915-ADD3-8072B77D807E}" srcOrd="1" destOrd="0" presId="urn:microsoft.com/office/officeart/2005/8/layout/process3"/>
    <dgm:cxn modelId="{5B00DDBB-0808-4CB9-943F-B2F32961B58F}" type="presOf" srcId="{E3C6248B-84B8-4CBC-B5C2-3D7BF3D09F49}" destId="{6902D327-D54A-46F4-ACEC-E265969DF4A3}" srcOrd="0" destOrd="0" presId="urn:microsoft.com/office/officeart/2005/8/layout/process3"/>
    <dgm:cxn modelId="{30809362-8386-4C32-82A3-7539A5AE1137}" type="presParOf" srcId="{43F94DBD-0F09-429F-B4BF-11C19E08B981}" destId="{0CF64F93-B0CC-4BC8-B03B-E19F9A6B6C9C}" srcOrd="0" destOrd="0" presId="urn:microsoft.com/office/officeart/2005/8/layout/process3"/>
    <dgm:cxn modelId="{642BA268-C252-4340-ABBA-CCDFA1A655D6}" type="presParOf" srcId="{0CF64F93-B0CC-4BC8-B03B-E19F9A6B6C9C}" destId="{DA40E1FE-BD41-444D-A0A1-02454FB530EC}" srcOrd="0" destOrd="0" presId="urn:microsoft.com/office/officeart/2005/8/layout/process3"/>
    <dgm:cxn modelId="{355955C7-10BA-4AF7-972E-71980637F682}" type="presParOf" srcId="{0CF64F93-B0CC-4BC8-B03B-E19F9A6B6C9C}" destId="{42B6B3BD-2985-4494-B5A3-193A01880A1E}" srcOrd="1" destOrd="0" presId="urn:microsoft.com/office/officeart/2005/8/layout/process3"/>
    <dgm:cxn modelId="{EA154CE2-341C-42AE-A665-4D878BB41B41}" type="presParOf" srcId="{0CF64F93-B0CC-4BC8-B03B-E19F9A6B6C9C}" destId="{19BE1AC6-45A5-483C-B004-5FCDB67F974D}" srcOrd="2" destOrd="0" presId="urn:microsoft.com/office/officeart/2005/8/layout/process3"/>
    <dgm:cxn modelId="{3A658F4D-BCC3-4408-8AF1-3D4D1D82E33B}" type="presParOf" srcId="{43F94DBD-0F09-429F-B4BF-11C19E08B981}" destId="{9855579C-541D-4B61-89F6-67A266DBC29C}" srcOrd="1" destOrd="0" presId="urn:microsoft.com/office/officeart/2005/8/layout/process3"/>
    <dgm:cxn modelId="{CFBFA676-3FB6-481F-A47C-84FBABC570F1}" type="presParOf" srcId="{9855579C-541D-4B61-89F6-67A266DBC29C}" destId="{B84E17A4-AFD7-4915-ADD3-8072B77D807E}" srcOrd="0" destOrd="0" presId="urn:microsoft.com/office/officeart/2005/8/layout/process3"/>
    <dgm:cxn modelId="{35634510-FC8D-407F-97BF-74F990E6E962}" type="presParOf" srcId="{43F94DBD-0F09-429F-B4BF-11C19E08B981}" destId="{E081D492-4BDC-4737-AD37-E87174819A51}" srcOrd="2" destOrd="0" presId="urn:microsoft.com/office/officeart/2005/8/layout/process3"/>
    <dgm:cxn modelId="{F817B3EE-212D-4E9C-95D3-D18CAD8D44F2}" type="presParOf" srcId="{E081D492-4BDC-4737-AD37-E87174819A51}" destId="{58CC1C94-2F74-4B09-96B9-A5EA98D9DCC0}" srcOrd="0" destOrd="0" presId="urn:microsoft.com/office/officeart/2005/8/layout/process3"/>
    <dgm:cxn modelId="{06872A72-66DE-486B-9889-6CBC3D5B4C7B}" type="presParOf" srcId="{E081D492-4BDC-4737-AD37-E87174819A51}" destId="{523D28D3-9DE8-47AA-A40B-E12E045B68D8}" srcOrd="1" destOrd="0" presId="urn:microsoft.com/office/officeart/2005/8/layout/process3"/>
    <dgm:cxn modelId="{28B6AD57-9E4D-4EBB-B42D-4BC6265C73CC}" type="presParOf" srcId="{E081D492-4BDC-4737-AD37-E87174819A51}" destId="{6902D327-D54A-46F4-ACEC-E265969DF4A3}" srcOrd="2" destOrd="0" presId="urn:microsoft.com/office/officeart/2005/8/layout/process3"/>
    <dgm:cxn modelId="{F2DE0525-D804-410E-8C82-682810BCD90C}" type="presParOf" srcId="{43F94DBD-0F09-429F-B4BF-11C19E08B981}" destId="{5C7A60AC-3E7F-4178-8402-611E186CA34C}" srcOrd="3" destOrd="0" presId="urn:microsoft.com/office/officeart/2005/8/layout/process3"/>
    <dgm:cxn modelId="{AFDDAA09-EB25-427A-9D01-5C725CD03D47}" type="presParOf" srcId="{5C7A60AC-3E7F-4178-8402-611E186CA34C}" destId="{282DA54E-E213-4C63-8617-B14DD1C0EF07}" srcOrd="0" destOrd="0" presId="urn:microsoft.com/office/officeart/2005/8/layout/process3"/>
    <dgm:cxn modelId="{AD256E0B-9317-43A6-B168-BDEB94203862}" type="presParOf" srcId="{43F94DBD-0F09-429F-B4BF-11C19E08B981}" destId="{71C7F702-BCE6-418B-9CA5-AE0752E85070}" srcOrd="4" destOrd="0" presId="urn:microsoft.com/office/officeart/2005/8/layout/process3"/>
    <dgm:cxn modelId="{A629D604-A458-4275-8CBE-101608A1FDAB}" type="presParOf" srcId="{71C7F702-BCE6-418B-9CA5-AE0752E85070}" destId="{33FC491C-0781-4AFB-B659-A9AFE82D3A29}" srcOrd="0" destOrd="0" presId="urn:microsoft.com/office/officeart/2005/8/layout/process3"/>
    <dgm:cxn modelId="{5632C029-774D-41EA-87B3-A65496958391}" type="presParOf" srcId="{71C7F702-BCE6-418B-9CA5-AE0752E85070}" destId="{44F901B0-E96C-4290-9A7F-E00C9A90E050}" srcOrd="1" destOrd="0" presId="urn:microsoft.com/office/officeart/2005/8/layout/process3"/>
    <dgm:cxn modelId="{A07BDE99-7CD2-4BEF-896E-57D543C8269E}" type="presParOf" srcId="{71C7F702-BCE6-418B-9CA5-AE0752E85070}" destId="{7D25FD9E-1A55-4309-8EE4-A39736655C32}" srcOrd="2" destOrd="0" presId="urn:microsoft.com/office/officeart/2005/8/layout/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824AE1-048B-492F-BD1B-9A87F33B898B}" type="doc">
      <dgm:prSet loTypeId="urn:microsoft.com/office/officeart/2005/8/layout/process3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E74627-E370-451F-9E8F-151DC9CF0BB5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 dirty="0"/>
        </a:p>
      </dgm:t>
    </dgm:pt>
    <dgm:pt modelId="{D97E4CBB-6E06-41BC-BF34-B95EBE13ACD4}" type="parTrans" cxnId="{49A572D3-3795-466A-9D62-3ED1D5E4B622}">
      <dgm:prSet/>
      <dgm:spPr/>
      <dgm:t>
        <a:bodyPr/>
        <a:lstStyle/>
        <a:p>
          <a:endParaRPr lang="ru-RU" sz="2400"/>
        </a:p>
      </dgm:t>
    </dgm:pt>
    <dgm:pt modelId="{2211D36E-0E91-4F5F-A1EA-E6954A4AF9D7}" type="sibTrans" cxnId="{49A572D3-3795-466A-9D62-3ED1D5E4B622}">
      <dgm:prSet custT="1"/>
      <dgm:spPr/>
      <dgm:t>
        <a:bodyPr/>
        <a:lstStyle/>
        <a:p>
          <a:endParaRPr lang="ru-RU" sz="1800"/>
        </a:p>
      </dgm:t>
    </dgm:pt>
    <dgm:pt modelId="{F7E395AB-8CDD-48DC-A77C-407B803CDC1A}">
      <dgm:prSet phldrT="[Текст]" custT="1"/>
      <dgm:spPr/>
      <dgm:t>
        <a:bodyPr/>
        <a:lstStyle/>
        <a:p>
          <a:r>
            <a:rPr lang="ru-RU" sz="2400" dirty="0" smtClean="0"/>
            <a:t>Слепая кишка</a:t>
          </a:r>
          <a:endParaRPr lang="ru-RU" sz="2400" dirty="0"/>
        </a:p>
      </dgm:t>
    </dgm:pt>
    <dgm:pt modelId="{E601D9AC-153E-4D28-BA8A-0CBA8CC52D72}" type="parTrans" cxnId="{24BB9580-FE86-4FE3-BE74-560BD7123C1B}">
      <dgm:prSet/>
      <dgm:spPr/>
      <dgm:t>
        <a:bodyPr/>
        <a:lstStyle/>
        <a:p>
          <a:endParaRPr lang="ru-RU" sz="2400"/>
        </a:p>
      </dgm:t>
    </dgm:pt>
    <dgm:pt modelId="{A70D705E-8805-4ED5-B5BD-E1FEF2A2FA54}" type="sibTrans" cxnId="{24BB9580-FE86-4FE3-BE74-560BD7123C1B}">
      <dgm:prSet/>
      <dgm:spPr/>
      <dgm:t>
        <a:bodyPr/>
        <a:lstStyle/>
        <a:p>
          <a:endParaRPr lang="ru-RU" sz="2400"/>
        </a:p>
      </dgm:t>
    </dgm:pt>
    <dgm:pt modelId="{C3562274-3D45-4D12-A75B-F35E163FF0FE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 dirty="0"/>
        </a:p>
      </dgm:t>
    </dgm:pt>
    <dgm:pt modelId="{DF1F3AF3-A259-4579-98DD-75162324091E}" type="parTrans" cxnId="{4738D102-982F-426A-9A34-ABCA5A9CD33C}">
      <dgm:prSet/>
      <dgm:spPr/>
      <dgm:t>
        <a:bodyPr/>
        <a:lstStyle/>
        <a:p>
          <a:endParaRPr lang="ru-RU" sz="2400"/>
        </a:p>
      </dgm:t>
    </dgm:pt>
    <dgm:pt modelId="{48F8347B-8B8B-4BEF-97A9-38CCD025986F}" type="sibTrans" cxnId="{4738D102-982F-426A-9A34-ABCA5A9CD33C}">
      <dgm:prSet custT="1"/>
      <dgm:spPr/>
      <dgm:t>
        <a:bodyPr/>
        <a:lstStyle/>
        <a:p>
          <a:endParaRPr lang="ru-RU" sz="1800"/>
        </a:p>
      </dgm:t>
    </dgm:pt>
    <dgm:pt modelId="{E3C6248B-84B8-4CBC-B5C2-3D7BF3D09F49}">
      <dgm:prSet phldrT="[Текст]" custT="1"/>
      <dgm:spPr/>
      <dgm:t>
        <a:bodyPr/>
        <a:lstStyle/>
        <a:p>
          <a:r>
            <a:rPr lang="ru-RU" sz="2400" dirty="0" smtClean="0"/>
            <a:t>Ободочная кишка</a:t>
          </a:r>
          <a:endParaRPr lang="ru-RU" sz="2400" dirty="0"/>
        </a:p>
      </dgm:t>
    </dgm:pt>
    <dgm:pt modelId="{A32DF184-7861-4565-9B39-F6384151EB66}" type="parTrans" cxnId="{63400146-4AF1-4AE7-BE5B-3D427E74C5A7}">
      <dgm:prSet/>
      <dgm:spPr/>
      <dgm:t>
        <a:bodyPr/>
        <a:lstStyle/>
        <a:p>
          <a:endParaRPr lang="ru-RU" sz="2400"/>
        </a:p>
      </dgm:t>
    </dgm:pt>
    <dgm:pt modelId="{51348EBE-5635-4762-9A36-EEFF06D30F0D}" type="sibTrans" cxnId="{63400146-4AF1-4AE7-BE5B-3D427E74C5A7}">
      <dgm:prSet/>
      <dgm:spPr/>
      <dgm:t>
        <a:bodyPr/>
        <a:lstStyle/>
        <a:p>
          <a:endParaRPr lang="ru-RU" sz="2400"/>
        </a:p>
      </dgm:t>
    </dgm:pt>
    <dgm:pt modelId="{5616C80F-4F98-4483-8FC8-A14FC6330B2E}">
      <dgm:prSet phldrT="[Текст]" phldr="1" custT="1"/>
      <dgm:spPr>
        <a:solidFill>
          <a:srgbClr val="FD7D73"/>
        </a:solidFill>
      </dgm:spPr>
      <dgm:t>
        <a:bodyPr/>
        <a:lstStyle/>
        <a:p>
          <a:endParaRPr lang="ru-RU" sz="2000" dirty="0"/>
        </a:p>
      </dgm:t>
    </dgm:pt>
    <dgm:pt modelId="{6EAE748E-7480-417F-95A3-F3420D615AAE}" type="parTrans" cxnId="{DEFF44CF-106C-42B7-82BE-D18E6EAC9763}">
      <dgm:prSet/>
      <dgm:spPr/>
      <dgm:t>
        <a:bodyPr/>
        <a:lstStyle/>
        <a:p>
          <a:endParaRPr lang="ru-RU" sz="2400"/>
        </a:p>
      </dgm:t>
    </dgm:pt>
    <dgm:pt modelId="{4F77649D-70E2-47F4-AEDD-B19493316F0C}" type="sibTrans" cxnId="{DEFF44CF-106C-42B7-82BE-D18E6EAC9763}">
      <dgm:prSet/>
      <dgm:spPr/>
      <dgm:t>
        <a:bodyPr/>
        <a:lstStyle/>
        <a:p>
          <a:endParaRPr lang="ru-RU" sz="2400"/>
        </a:p>
      </dgm:t>
    </dgm:pt>
    <dgm:pt modelId="{EF3CC267-0012-4E18-8716-910AA15E7ED4}">
      <dgm:prSet phldrT="[Текст]" custT="1"/>
      <dgm:spPr/>
      <dgm:t>
        <a:bodyPr/>
        <a:lstStyle/>
        <a:p>
          <a:r>
            <a:rPr lang="ru-RU" sz="2400" dirty="0" smtClean="0"/>
            <a:t>Прямая кишка</a:t>
          </a:r>
          <a:endParaRPr lang="ru-RU" sz="2400" dirty="0"/>
        </a:p>
      </dgm:t>
    </dgm:pt>
    <dgm:pt modelId="{86D66E32-3AD4-448D-8D6B-EE395B6E3FFE}" type="parTrans" cxnId="{1C460EDC-80E5-4D85-A40D-967D8A674DD7}">
      <dgm:prSet/>
      <dgm:spPr/>
      <dgm:t>
        <a:bodyPr/>
        <a:lstStyle/>
        <a:p>
          <a:endParaRPr lang="ru-RU" sz="2400"/>
        </a:p>
      </dgm:t>
    </dgm:pt>
    <dgm:pt modelId="{4EB32423-5C8E-41EF-AA0C-75B3BFEFB86A}" type="sibTrans" cxnId="{1C460EDC-80E5-4D85-A40D-967D8A674DD7}">
      <dgm:prSet/>
      <dgm:spPr/>
      <dgm:t>
        <a:bodyPr/>
        <a:lstStyle/>
        <a:p>
          <a:endParaRPr lang="ru-RU" sz="2400"/>
        </a:p>
      </dgm:t>
    </dgm:pt>
    <dgm:pt modelId="{43F94DBD-0F09-429F-B4BF-11C19E08B981}" type="pres">
      <dgm:prSet presAssocID="{40824AE1-048B-492F-BD1B-9A87F33B898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F64F93-B0CC-4BC8-B03B-E19F9A6B6C9C}" type="pres">
      <dgm:prSet presAssocID="{65E74627-E370-451F-9E8F-151DC9CF0BB5}" presName="composite" presStyleCnt="0"/>
      <dgm:spPr/>
    </dgm:pt>
    <dgm:pt modelId="{DA40E1FE-BD41-444D-A0A1-02454FB530EC}" type="pres">
      <dgm:prSet presAssocID="{65E74627-E370-451F-9E8F-151DC9CF0BB5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B6B3BD-2985-4494-B5A3-193A01880A1E}" type="pres">
      <dgm:prSet presAssocID="{65E74627-E370-451F-9E8F-151DC9CF0BB5}" presName="parSh" presStyleLbl="node1" presStyleIdx="0" presStyleCnt="3"/>
      <dgm:spPr/>
      <dgm:t>
        <a:bodyPr/>
        <a:lstStyle/>
        <a:p>
          <a:endParaRPr lang="ru-RU"/>
        </a:p>
      </dgm:t>
    </dgm:pt>
    <dgm:pt modelId="{19BE1AC6-45A5-483C-B004-5FCDB67F974D}" type="pres">
      <dgm:prSet presAssocID="{65E74627-E370-451F-9E8F-151DC9CF0BB5}" presName="desTx" presStyleLbl="fgAcc1" presStyleIdx="0" presStyleCnt="3" custScaleX="128249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5579C-541D-4B61-89F6-67A266DBC29C}" type="pres">
      <dgm:prSet presAssocID="{2211D36E-0E91-4F5F-A1EA-E6954A4AF9D7}" presName="sibTrans" presStyleLbl="sibTrans2D1" presStyleIdx="0" presStyleCnt="2"/>
      <dgm:spPr/>
      <dgm:t>
        <a:bodyPr/>
        <a:lstStyle/>
        <a:p>
          <a:endParaRPr lang="ru-RU"/>
        </a:p>
      </dgm:t>
    </dgm:pt>
    <dgm:pt modelId="{B84E17A4-AFD7-4915-ADD3-8072B77D807E}" type="pres">
      <dgm:prSet presAssocID="{2211D36E-0E91-4F5F-A1EA-E6954A4AF9D7}" presName="connTx" presStyleLbl="sibTrans2D1" presStyleIdx="0" presStyleCnt="2"/>
      <dgm:spPr/>
      <dgm:t>
        <a:bodyPr/>
        <a:lstStyle/>
        <a:p>
          <a:endParaRPr lang="ru-RU"/>
        </a:p>
      </dgm:t>
    </dgm:pt>
    <dgm:pt modelId="{E081D492-4BDC-4737-AD37-E87174819A51}" type="pres">
      <dgm:prSet presAssocID="{C3562274-3D45-4D12-A75B-F35E163FF0FE}" presName="composite" presStyleCnt="0"/>
      <dgm:spPr/>
    </dgm:pt>
    <dgm:pt modelId="{58CC1C94-2F74-4B09-96B9-A5EA98D9DCC0}" type="pres">
      <dgm:prSet presAssocID="{C3562274-3D45-4D12-A75B-F35E163FF0F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D28D3-9DE8-47AA-A40B-E12E045B68D8}" type="pres">
      <dgm:prSet presAssocID="{C3562274-3D45-4D12-A75B-F35E163FF0FE}" presName="parSh" presStyleLbl="node1" presStyleIdx="1" presStyleCnt="3"/>
      <dgm:spPr/>
      <dgm:t>
        <a:bodyPr/>
        <a:lstStyle/>
        <a:p>
          <a:endParaRPr lang="ru-RU"/>
        </a:p>
      </dgm:t>
    </dgm:pt>
    <dgm:pt modelId="{6902D327-D54A-46F4-ACEC-E265969DF4A3}" type="pres">
      <dgm:prSet presAssocID="{C3562274-3D45-4D12-A75B-F35E163FF0FE}" presName="desTx" presStyleLbl="fgAcc1" presStyleIdx="1" presStyleCnt="3" custScaleX="139913" custLinFactNeighborX="3074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7A60AC-3E7F-4178-8402-611E186CA34C}" type="pres">
      <dgm:prSet presAssocID="{48F8347B-8B8B-4BEF-97A9-38CCD025986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282DA54E-E213-4C63-8617-B14DD1C0EF07}" type="pres">
      <dgm:prSet presAssocID="{48F8347B-8B8B-4BEF-97A9-38CCD025986F}" presName="connTx" presStyleLbl="sibTrans2D1" presStyleIdx="1" presStyleCnt="2"/>
      <dgm:spPr/>
      <dgm:t>
        <a:bodyPr/>
        <a:lstStyle/>
        <a:p>
          <a:endParaRPr lang="ru-RU"/>
        </a:p>
      </dgm:t>
    </dgm:pt>
    <dgm:pt modelId="{71C7F702-BCE6-418B-9CA5-AE0752E85070}" type="pres">
      <dgm:prSet presAssocID="{5616C80F-4F98-4483-8FC8-A14FC6330B2E}" presName="composite" presStyleCnt="0"/>
      <dgm:spPr/>
    </dgm:pt>
    <dgm:pt modelId="{33FC491C-0781-4AFB-B659-A9AFE82D3A29}" type="pres">
      <dgm:prSet presAssocID="{5616C80F-4F98-4483-8FC8-A14FC6330B2E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901B0-E96C-4290-9A7F-E00C9A90E050}" type="pres">
      <dgm:prSet presAssocID="{5616C80F-4F98-4483-8FC8-A14FC6330B2E}" presName="parSh" presStyleLbl="node1" presStyleIdx="2" presStyleCnt="3"/>
      <dgm:spPr/>
      <dgm:t>
        <a:bodyPr/>
        <a:lstStyle/>
        <a:p>
          <a:endParaRPr lang="ru-RU"/>
        </a:p>
      </dgm:t>
    </dgm:pt>
    <dgm:pt modelId="{7D25FD9E-1A55-4309-8EE4-A39736655C32}" type="pres">
      <dgm:prSet presAssocID="{5616C80F-4F98-4483-8FC8-A14FC6330B2E}" presName="desTx" presStyleLbl="fgAcc1" presStyleIdx="2" presStyleCnt="3" custScaleX="128249" custLinFactNeighborX="4291" custLinFactNeighborY="-19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1D4D1D-CF86-42BF-91A4-738EDA620269}" type="presOf" srcId="{EF3CC267-0012-4E18-8716-910AA15E7ED4}" destId="{7D25FD9E-1A55-4309-8EE4-A39736655C32}" srcOrd="0" destOrd="0" presId="urn:microsoft.com/office/officeart/2005/8/layout/process3"/>
    <dgm:cxn modelId="{FB16CAD3-3A62-4DB9-A5D2-EFD446873C2D}" type="presOf" srcId="{F7E395AB-8CDD-48DC-A77C-407B803CDC1A}" destId="{19BE1AC6-45A5-483C-B004-5FCDB67F974D}" srcOrd="0" destOrd="0" presId="urn:microsoft.com/office/officeart/2005/8/layout/process3"/>
    <dgm:cxn modelId="{D7189A2D-A7AC-47A5-81CD-F3F284B8DDA6}" type="presOf" srcId="{65E74627-E370-451F-9E8F-151DC9CF0BB5}" destId="{DA40E1FE-BD41-444D-A0A1-02454FB530EC}" srcOrd="0" destOrd="0" presId="urn:microsoft.com/office/officeart/2005/8/layout/process3"/>
    <dgm:cxn modelId="{98322924-B07C-40F1-9A84-54767EC7F1E8}" type="presOf" srcId="{2211D36E-0E91-4F5F-A1EA-E6954A4AF9D7}" destId="{9855579C-541D-4B61-89F6-67A266DBC29C}" srcOrd="0" destOrd="0" presId="urn:microsoft.com/office/officeart/2005/8/layout/process3"/>
    <dgm:cxn modelId="{DEFF44CF-106C-42B7-82BE-D18E6EAC9763}" srcId="{40824AE1-048B-492F-BD1B-9A87F33B898B}" destId="{5616C80F-4F98-4483-8FC8-A14FC6330B2E}" srcOrd="2" destOrd="0" parTransId="{6EAE748E-7480-417F-95A3-F3420D615AAE}" sibTransId="{4F77649D-70E2-47F4-AEDD-B19493316F0C}"/>
    <dgm:cxn modelId="{180D28DF-3F75-4DFA-90E3-A9F1838F359E}" type="presOf" srcId="{2211D36E-0E91-4F5F-A1EA-E6954A4AF9D7}" destId="{B84E17A4-AFD7-4915-ADD3-8072B77D807E}" srcOrd="1" destOrd="0" presId="urn:microsoft.com/office/officeart/2005/8/layout/process3"/>
    <dgm:cxn modelId="{4738D102-982F-426A-9A34-ABCA5A9CD33C}" srcId="{40824AE1-048B-492F-BD1B-9A87F33B898B}" destId="{C3562274-3D45-4D12-A75B-F35E163FF0FE}" srcOrd="1" destOrd="0" parTransId="{DF1F3AF3-A259-4579-98DD-75162324091E}" sibTransId="{48F8347B-8B8B-4BEF-97A9-38CCD025986F}"/>
    <dgm:cxn modelId="{995D302E-D96C-426D-B44E-94F2BBBCF6AD}" type="presOf" srcId="{C3562274-3D45-4D12-A75B-F35E163FF0FE}" destId="{58CC1C94-2F74-4B09-96B9-A5EA98D9DCC0}" srcOrd="0" destOrd="0" presId="urn:microsoft.com/office/officeart/2005/8/layout/process3"/>
    <dgm:cxn modelId="{C95A1EFB-EB50-45C7-AA6E-DCD1DA73D912}" type="presOf" srcId="{40824AE1-048B-492F-BD1B-9A87F33B898B}" destId="{43F94DBD-0F09-429F-B4BF-11C19E08B981}" srcOrd="0" destOrd="0" presId="urn:microsoft.com/office/officeart/2005/8/layout/process3"/>
    <dgm:cxn modelId="{59615D10-C515-4AC2-8709-35C2C01512AA}" type="presOf" srcId="{5616C80F-4F98-4483-8FC8-A14FC6330B2E}" destId="{44F901B0-E96C-4290-9A7F-E00C9A90E050}" srcOrd="1" destOrd="0" presId="urn:microsoft.com/office/officeart/2005/8/layout/process3"/>
    <dgm:cxn modelId="{1C460EDC-80E5-4D85-A40D-967D8A674DD7}" srcId="{5616C80F-4F98-4483-8FC8-A14FC6330B2E}" destId="{EF3CC267-0012-4E18-8716-910AA15E7ED4}" srcOrd="0" destOrd="0" parTransId="{86D66E32-3AD4-448D-8D6B-EE395B6E3FFE}" sibTransId="{4EB32423-5C8E-41EF-AA0C-75B3BFEFB86A}"/>
    <dgm:cxn modelId="{D308FB3A-5874-491A-B195-67F2D2BE8D23}" type="presOf" srcId="{E3C6248B-84B8-4CBC-B5C2-3D7BF3D09F49}" destId="{6902D327-D54A-46F4-ACEC-E265969DF4A3}" srcOrd="0" destOrd="0" presId="urn:microsoft.com/office/officeart/2005/8/layout/process3"/>
    <dgm:cxn modelId="{B0B40B04-EC20-456E-93A3-22F0C74B025A}" type="presOf" srcId="{48F8347B-8B8B-4BEF-97A9-38CCD025986F}" destId="{282DA54E-E213-4C63-8617-B14DD1C0EF07}" srcOrd="1" destOrd="0" presId="urn:microsoft.com/office/officeart/2005/8/layout/process3"/>
    <dgm:cxn modelId="{24BB9580-FE86-4FE3-BE74-560BD7123C1B}" srcId="{65E74627-E370-451F-9E8F-151DC9CF0BB5}" destId="{F7E395AB-8CDD-48DC-A77C-407B803CDC1A}" srcOrd="0" destOrd="0" parTransId="{E601D9AC-153E-4D28-BA8A-0CBA8CC52D72}" sibTransId="{A70D705E-8805-4ED5-B5BD-E1FEF2A2FA54}"/>
    <dgm:cxn modelId="{19FB748A-B2AD-421C-A09A-54277B715E81}" type="presOf" srcId="{C3562274-3D45-4D12-A75B-F35E163FF0FE}" destId="{523D28D3-9DE8-47AA-A40B-E12E045B68D8}" srcOrd="1" destOrd="0" presId="urn:microsoft.com/office/officeart/2005/8/layout/process3"/>
    <dgm:cxn modelId="{F22822DA-37F3-4434-BBE9-F04B6B2265F5}" type="presOf" srcId="{65E74627-E370-451F-9E8F-151DC9CF0BB5}" destId="{42B6B3BD-2985-4494-B5A3-193A01880A1E}" srcOrd="1" destOrd="0" presId="urn:microsoft.com/office/officeart/2005/8/layout/process3"/>
    <dgm:cxn modelId="{63400146-4AF1-4AE7-BE5B-3D427E74C5A7}" srcId="{C3562274-3D45-4D12-A75B-F35E163FF0FE}" destId="{E3C6248B-84B8-4CBC-B5C2-3D7BF3D09F49}" srcOrd="0" destOrd="0" parTransId="{A32DF184-7861-4565-9B39-F6384151EB66}" sibTransId="{51348EBE-5635-4762-9A36-EEFF06D30F0D}"/>
    <dgm:cxn modelId="{86A2E045-3FF5-42B4-BC9B-FA243D9BDD4C}" type="presOf" srcId="{48F8347B-8B8B-4BEF-97A9-38CCD025986F}" destId="{5C7A60AC-3E7F-4178-8402-611E186CA34C}" srcOrd="0" destOrd="0" presId="urn:microsoft.com/office/officeart/2005/8/layout/process3"/>
    <dgm:cxn modelId="{49A572D3-3795-466A-9D62-3ED1D5E4B622}" srcId="{40824AE1-048B-492F-BD1B-9A87F33B898B}" destId="{65E74627-E370-451F-9E8F-151DC9CF0BB5}" srcOrd="0" destOrd="0" parTransId="{D97E4CBB-6E06-41BC-BF34-B95EBE13ACD4}" sibTransId="{2211D36E-0E91-4F5F-A1EA-E6954A4AF9D7}"/>
    <dgm:cxn modelId="{7D2EE76B-D341-4A39-9ED8-BD9ACAF47D1B}" type="presOf" srcId="{5616C80F-4F98-4483-8FC8-A14FC6330B2E}" destId="{33FC491C-0781-4AFB-B659-A9AFE82D3A29}" srcOrd="0" destOrd="0" presId="urn:microsoft.com/office/officeart/2005/8/layout/process3"/>
    <dgm:cxn modelId="{E4A70E70-4CD4-4362-A6ED-55B146A75966}" type="presParOf" srcId="{43F94DBD-0F09-429F-B4BF-11C19E08B981}" destId="{0CF64F93-B0CC-4BC8-B03B-E19F9A6B6C9C}" srcOrd="0" destOrd="0" presId="urn:microsoft.com/office/officeart/2005/8/layout/process3"/>
    <dgm:cxn modelId="{551FF2F9-59F8-4D1A-934B-BCA37404280C}" type="presParOf" srcId="{0CF64F93-B0CC-4BC8-B03B-E19F9A6B6C9C}" destId="{DA40E1FE-BD41-444D-A0A1-02454FB530EC}" srcOrd="0" destOrd="0" presId="urn:microsoft.com/office/officeart/2005/8/layout/process3"/>
    <dgm:cxn modelId="{A8D3A2B8-0F5C-432F-97E2-D52FE9A31680}" type="presParOf" srcId="{0CF64F93-B0CC-4BC8-B03B-E19F9A6B6C9C}" destId="{42B6B3BD-2985-4494-B5A3-193A01880A1E}" srcOrd="1" destOrd="0" presId="urn:microsoft.com/office/officeart/2005/8/layout/process3"/>
    <dgm:cxn modelId="{CCEF5249-393D-45D5-BB62-FB03E12D9C98}" type="presParOf" srcId="{0CF64F93-B0CC-4BC8-B03B-E19F9A6B6C9C}" destId="{19BE1AC6-45A5-483C-B004-5FCDB67F974D}" srcOrd="2" destOrd="0" presId="urn:microsoft.com/office/officeart/2005/8/layout/process3"/>
    <dgm:cxn modelId="{2FB34805-57A5-4A77-AFDF-F72C1D6392A0}" type="presParOf" srcId="{43F94DBD-0F09-429F-B4BF-11C19E08B981}" destId="{9855579C-541D-4B61-89F6-67A266DBC29C}" srcOrd="1" destOrd="0" presId="urn:microsoft.com/office/officeart/2005/8/layout/process3"/>
    <dgm:cxn modelId="{25E285E2-6A92-4E44-9950-3AAAD29CDDEF}" type="presParOf" srcId="{9855579C-541D-4B61-89F6-67A266DBC29C}" destId="{B84E17A4-AFD7-4915-ADD3-8072B77D807E}" srcOrd="0" destOrd="0" presId="urn:microsoft.com/office/officeart/2005/8/layout/process3"/>
    <dgm:cxn modelId="{A6E5C51A-0F7E-4805-9ED0-7324B1805E6D}" type="presParOf" srcId="{43F94DBD-0F09-429F-B4BF-11C19E08B981}" destId="{E081D492-4BDC-4737-AD37-E87174819A51}" srcOrd="2" destOrd="0" presId="urn:microsoft.com/office/officeart/2005/8/layout/process3"/>
    <dgm:cxn modelId="{265EDB7A-7EBC-40E1-93C9-525D9F63537D}" type="presParOf" srcId="{E081D492-4BDC-4737-AD37-E87174819A51}" destId="{58CC1C94-2F74-4B09-96B9-A5EA98D9DCC0}" srcOrd="0" destOrd="0" presId="urn:microsoft.com/office/officeart/2005/8/layout/process3"/>
    <dgm:cxn modelId="{F793EABB-4826-4822-ADE5-67CB5501C3B7}" type="presParOf" srcId="{E081D492-4BDC-4737-AD37-E87174819A51}" destId="{523D28D3-9DE8-47AA-A40B-E12E045B68D8}" srcOrd="1" destOrd="0" presId="urn:microsoft.com/office/officeart/2005/8/layout/process3"/>
    <dgm:cxn modelId="{6C1CA44D-D265-4228-85D3-667E762C17E5}" type="presParOf" srcId="{E081D492-4BDC-4737-AD37-E87174819A51}" destId="{6902D327-D54A-46F4-ACEC-E265969DF4A3}" srcOrd="2" destOrd="0" presId="urn:microsoft.com/office/officeart/2005/8/layout/process3"/>
    <dgm:cxn modelId="{166AAC4D-944F-4D39-B90B-ADB56A9E1FAD}" type="presParOf" srcId="{43F94DBD-0F09-429F-B4BF-11C19E08B981}" destId="{5C7A60AC-3E7F-4178-8402-611E186CA34C}" srcOrd="3" destOrd="0" presId="urn:microsoft.com/office/officeart/2005/8/layout/process3"/>
    <dgm:cxn modelId="{722C5AF3-C56D-498B-ADBE-280A1313BD58}" type="presParOf" srcId="{5C7A60AC-3E7F-4178-8402-611E186CA34C}" destId="{282DA54E-E213-4C63-8617-B14DD1C0EF07}" srcOrd="0" destOrd="0" presId="urn:microsoft.com/office/officeart/2005/8/layout/process3"/>
    <dgm:cxn modelId="{6678214D-086B-4D23-B168-7FF49D36118B}" type="presParOf" srcId="{43F94DBD-0F09-429F-B4BF-11C19E08B981}" destId="{71C7F702-BCE6-418B-9CA5-AE0752E85070}" srcOrd="4" destOrd="0" presId="urn:microsoft.com/office/officeart/2005/8/layout/process3"/>
    <dgm:cxn modelId="{74790818-944D-4718-BC8C-CD378CE7C3F0}" type="presParOf" srcId="{71C7F702-BCE6-418B-9CA5-AE0752E85070}" destId="{33FC491C-0781-4AFB-B659-A9AFE82D3A29}" srcOrd="0" destOrd="0" presId="urn:microsoft.com/office/officeart/2005/8/layout/process3"/>
    <dgm:cxn modelId="{6425CAA1-1819-461A-A420-F26E12491766}" type="presParOf" srcId="{71C7F702-BCE6-418B-9CA5-AE0752E85070}" destId="{44F901B0-E96C-4290-9A7F-E00C9A90E050}" srcOrd="1" destOrd="0" presId="urn:microsoft.com/office/officeart/2005/8/layout/process3"/>
    <dgm:cxn modelId="{0DA6DF7C-58F6-410A-A336-7335D57D89C5}" type="presParOf" srcId="{71C7F702-BCE6-418B-9CA5-AE0752E85070}" destId="{7D25FD9E-1A55-4309-8EE4-A39736655C32}" srcOrd="2" destOrd="0" presId="urn:microsoft.com/office/officeart/2005/8/layout/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562600"/>
            <a:ext cx="9144000" cy="1295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flipH="1">
            <a:off x="0" y="0"/>
            <a:ext cx="2438400" cy="6858000"/>
          </a:xfrm>
          <a:custGeom>
            <a:avLst/>
            <a:gdLst>
              <a:gd name="T0" fmla="*/ 3038475 w 1914"/>
              <a:gd name="T1" fmla="*/ 14258 h 4329"/>
              <a:gd name="T2" fmla="*/ 3038475 w 1914"/>
              <a:gd name="T3" fmla="*/ 6858000 h 4329"/>
              <a:gd name="T4" fmla="*/ 323850 w 1914"/>
              <a:gd name="T5" fmla="*/ 6854832 h 4329"/>
              <a:gd name="T6" fmla="*/ 0 w 1914"/>
              <a:gd name="T7" fmla="*/ 0 h 4329"/>
              <a:gd name="T8" fmla="*/ 3038475 w 1914"/>
              <a:gd name="T9" fmla="*/ 1425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DAEFF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pic>
        <p:nvPicPr>
          <p:cNvPr id="5125" name="Picture 5" descr="j04387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3028950" cy="4038600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5126" name="Rectangle 6"/>
          <p:cNvSpPr>
            <a:spLocks noChangeArrowheads="1"/>
          </p:cNvSpPr>
          <p:nvPr/>
        </p:nvSpPr>
        <p:spPr bwMode="gray">
          <a:xfrm rot="5400000">
            <a:off x="4395787" y="1166813"/>
            <a:ext cx="352425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"/>
            <a:lightRig rig="legacyFlat2" dir="t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gray">
          <a:xfrm rot="5400000">
            <a:off x="4510087" y="-3138487"/>
            <a:ext cx="123825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Bottom"/>
            <a:lightRig rig="legacyFlat2" dir="b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pic>
        <p:nvPicPr>
          <p:cNvPr id="5128" name="Picture 8" descr="65R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539750" cy="1362075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3124200" y="1752600"/>
            <a:ext cx="6019800" cy="99060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495800" y="3048000"/>
            <a:ext cx="46482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 flipH="1">
            <a:off x="0" y="0"/>
            <a:ext cx="838200" cy="6858000"/>
          </a:xfrm>
          <a:custGeom>
            <a:avLst/>
            <a:gdLst>
              <a:gd name="T0" fmla="*/ 3038475 w 1914"/>
              <a:gd name="T1" fmla="*/ 14258 h 4329"/>
              <a:gd name="T2" fmla="*/ 3038475 w 1914"/>
              <a:gd name="T3" fmla="*/ 6858000 h 4329"/>
              <a:gd name="T4" fmla="*/ 323850 w 1914"/>
              <a:gd name="T5" fmla="*/ 6854832 h 4329"/>
              <a:gd name="T6" fmla="*/ 0 w 1914"/>
              <a:gd name="T7" fmla="*/ 0 h 4329"/>
              <a:gd name="T8" fmla="*/ 3038475 w 1914"/>
              <a:gd name="T9" fmla="*/ 14258 h 43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14"/>
              <a:gd name="T16" fmla="*/ 0 h 4329"/>
              <a:gd name="T17" fmla="*/ 1914 w 1914"/>
              <a:gd name="T18" fmla="*/ 4329 h 43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rgbClr val="5DAEFF"/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gray">
          <a:xfrm rot="5400000">
            <a:off x="4495800" y="2209800"/>
            <a:ext cx="152400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"/>
            <a:lightRig rig="legacyFlat2" dir="t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gray">
          <a:xfrm rot="5400000">
            <a:off x="4534694" y="-3190081"/>
            <a:ext cx="74612" cy="9144000"/>
          </a:xfrm>
          <a:prstGeom prst="rect">
            <a:avLst/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Bottom"/>
            <a:lightRig rig="legacyFlat2" dir="b"/>
          </a:scene3d>
          <a:sp3d extrusionH="49200" prstMaterial="legacyMetal">
            <a:bevelT w="13500" h="13500" prst="angle"/>
            <a:bevelB w="13500" h="13500" prst="angle"/>
            <a:extrusionClr>
              <a:srgbClr val="0051A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77EBAD67-B979-4E58-9465-25EC2E31B280}" type="datetimeFigureOut">
              <a:rPr lang="ru-RU" smtClean="0"/>
              <a:pPr/>
              <a:t>15.02.2013</a:t>
            </a:fld>
            <a:endParaRPr 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80E94882-090B-45CA-830B-6AA5AFB5980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106" name="Picture 10" descr="j043691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52400" y="152400"/>
            <a:ext cx="1143000" cy="1143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9.png"/><Relationship Id="rId18" Type="http://schemas.openxmlformats.org/officeDocument/2006/relationships/slide" Target="slide14.xml"/><Relationship Id="rId3" Type="http://schemas.openxmlformats.org/officeDocument/2006/relationships/image" Target="../media/image4.jpeg"/><Relationship Id="rId21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slide" Target="slide11.xml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2" Type="http://schemas.openxmlformats.org/officeDocument/2006/relationships/slide" Target="slide2.xml"/><Relationship Id="rId16" Type="http://schemas.openxmlformats.org/officeDocument/2006/relationships/slide" Target="slide13.xml"/><Relationship Id="rId20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image" Target="../media/image8.png"/><Relationship Id="rId24" Type="http://schemas.openxmlformats.org/officeDocument/2006/relationships/slide" Target="slide17.xml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slide" Target="slide10.xml"/><Relationship Id="rId19" Type="http://schemas.openxmlformats.org/officeDocument/2006/relationships/image" Target="../media/image12.png"/><Relationship Id="rId4" Type="http://schemas.openxmlformats.org/officeDocument/2006/relationships/slide" Target="slide3.xml"/><Relationship Id="rId9" Type="http://schemas.openxmlformats.org/officeDocument/2006/relationships/image" Target="../media/image7.png"/><Relationship Id="rId14" Type="http://schemas.openxmlformats.org/officeDocument/2006/relationships/slide" Target="slide12.xml"/><Relationship Id="rId22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image" Target="../media/image1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16.png"/><Relationship Id="rId5" Type="http://schemas.openxmlformats.org/officeDocument/2006/relationships/image" Target="../media/image20.jpeg"/><Relationship Id="rId10" Type="http://schemas.openxmlformats.org/officeDocument/2006/relationships/slide" Target="slide1.xml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1.xml"/><Relationship Id="rId10" Type="http://schemas.openxmlformats.org/officeDocument/2006/relationships/slide" Target="slide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33492" t="20508" r="18741" b="16015"/>
          <a:stretch>
            <a:fillRect/>
          </a:stretch>
        </p:blipFill>
        <p:spPr bwMode="auto">
          <a:xfrm>
            <a:off x="3286115" y="1571612"/>
            <a:ext cx="1529873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 l="33492" t="20508" r="19290" b="16015"/>
          <a:stretch>
            <a:fillRect/>
          </a:stretch>
        </p:blipFill>
        <p:spPr bwMode="auto">
          <a:xfrm>
            <a:off x="5286380" y="1571613"/>
            <a:ext cx="1571636" cy="114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 l="33492" t="20508" r="18741" b="16015"/>
          <a:stretch>
            <a:fillRect/>
          </a:stretch>
        </p:blipFill>
        <p:spPr bwMode="auto">
          <a:xfrm>
            <a:off x="7286644" y="1540409"/>
            <a:ext cx="1571636" cy="1174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 l="33492" t="20508" r="19290" b="16015"/>
          <a:stretch>
            <a:fillRect/>
          </a:stretch>
        </p:blipFill>
        <p:spPr bwMode="auto">
          <a:xfrm>
            <a:off x="3214678" y="5616141"/>
            <a:ext cx="1643074" cy="1241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7" name="Picture 5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 l="33492" t="20508" r="18741" b="16015"/>
          <a:stretch>
            <a:fillRect/>
          </a:stretch>
        </p:blipFill>
        <p:spPr bwMode="auto">
          <a:xfrm>
            <a:off x="3286116" y="2928934"/>
            <a:ext cx="1500198" cy="1120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8" name="Picture 6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 l="34041" t="20508" r="18741" b="16015"/>
          <a:stretch>
            <a:fillRect/>
          </a:stretch>
        </p:blipFill>
        <p:spPr bwMode="auto">
          <a:xfrm>
            <a:off x="5286381" y="2928934"/>
            <a:ext cx="1500198" cy="1133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9" name="Picture 7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 l="33492" t="20508" r="18741" b="15039"/>
          <a:stretch>
            <a:fillRect/>
          </a:stretch>
        </p:blipFill>
        <p:spPr bwMode="auto">
          <a:xfrm>
            <a:off x="7351588" y="2928934"/>
            <a:ext cx="1506692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0" name="Picture 8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33492" t="20508" r="18741" b="16015"/>
          <a:stretch>
            <a:fillRect/>
          </a:stretch>
        </p:blipFill>
        <p:spPr bwMode="auto">
          <a:xfrm>
            <a:off x="3286116" y="4286256"/>
            <a:ext cx="1571636" cy="1174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1" name="Picture 9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/>
          <a:srcRect l="33492" t="20508" r="18741" b="16015"/>
          <a:stretch>
            <a:fillRect/>
          </a:stretch>
        </p:blipFill>
        <p:spPr bwMode="auto">
          <a:xfrm>
            <a:off x="5286379" y="4286256"/>
            <a:ext cx="1529871" cy="114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2" name="Picture 10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/>
          <a:srcRect l="33492" t="20508" r="18741" b="16015"/>
          <a:stretch>
            <a:fillRect/>
          </a:stretch>
        </p:blipFill>
        <p:spPr bwMode="auto">
          <a:xfrm>
            <a:off x="7429520" y="4339653"/>
            <a:ext cx="1458404" cy="108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0" y="-24"/>
            <a:ext cx="8215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 пищеварения.  Строение и функции органов пищеварения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/>
          <a:srcRect l="34041" t="20508" r="18741" b="16015"/>
          <a:stretch>
            <a:fillRect/>
          </a:stretch>
        </p:blipFill>
        <p:spPr bwMode="auto">
          <a:xfrm>
            <a:off x="5286380" y="5643578"/>
            <a:ext cx="1571636" cy="118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5" name="Picture 1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/>
          <a:srcRect l="40081" t="30273" r="25329" b="25781"/>
          <a:stretch>
            <a:fillRect/>
          </a:stretch>
        </p:blipFill>
        <p:spPr bwMode="auto">
          <a:xfrm>
            <a:off x="7415231" y="5704809"/>
            <a:ext cx="1514487" cy="1081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571472" y="2832083"/>
            <a:ext cx="2610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Пищевые продукты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6000760" y="2832083"/>
            <a:ext cx="2928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Питательные вещества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3143240" y="2689207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Пищеварение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14678" y="5689603"/>
            <a:ext cx="2857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Органы пищеварения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429124" y="3903653"/>
            <a:ext cx="428628" cy="178595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43240" y="3260711"/>
            <a:ext cx="2857520" cy="35719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hlinkClick r:id="rId5" action="ppaction://hlinksldjump"/>
          </p:cNvPr>
          <p:cNvSpPr txBox="1"/>
          <p:nvPr/>
        </p:nvSpPr>
        <p:spPr>
          <a:xfrm>
            <a:off x="3143240" y="1428736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Ферменты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500562" y="2000240"/>
            <a:ext cx="357190" cy="71438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www.iconsearch.ru/uploads/icons/prettyoffice/48x48/close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357290" y="500042"/>
            <a:ext cx="6929486" cy="78581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Пищеварительная система</a:t>
            </a:r>
            <a:endParaRPr lang="ru-RU" sz="3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5786" y="1714488"/>
            <a:ext cx="3714776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Пищеварительный канал</a:t>
            </a:r>
            <a:endParaRPr lang="ru-RU" sz="2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857752" y="1714488"/>
            <a:ext cx="3714776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Пищеварительные железы</a:t>
            </a:r>
            <a:endParaRPr lang="ru-RU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8596" y="2714620"/>
            <a:ext cx="407196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Ротовая полость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Глотка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Пищевод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Желудок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Тонкий кишечник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Толстый кишечник</a:t>
            </a:r>
            <a:endParaRPr lang="ru-RU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857752" y="2668028"/>
            <a:ext cx="40719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Поджелудочная железа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Печень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Слюнные железы</a:t>
            </a:r>
            <a:endParaRPr lang="ru-RU" sz="3200" dirty="0"/>
          </a:p>
        </p:txBody>
      </p:sp>
      <p:cxnSp>
        <p:nvCxnSpPr>
          <p:cNvPr id="16" name="Прямая со стрелкой 15"/>
          <p:cNvCxnSpPr>
            <a:stCxn id="10" idx="2"/>
            <a:endCxn id="11" idx="0"/>
          </p:cNvCxnSpPr>
          <p:nvPr/>
        </p:nvCxnSpPr>
        <p:spPr>
          <a:xfrm rot="5400000">
            <a:off x="3518290" y="410745"/>
            <a:ext cx="428628" cy="2178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0" idx="2"/>
            <a:endCxn id="12" idx="0"/>
          </p:cNvCxnSpPr>
          <p:nvPr/>
        </p:nvCxnSpPr>
        <p:spPr>
          <a:xfrm rot="16200000" flipH="1">
            <a:off x="5554272" y="553620"/>
            <a:ext cx="428628" cy="18931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2" descr="http://www.iconsearch.ru/uploads/icons/prettyoffice/48x48/clos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142852"/>
            <a:ext cx="7143800" cy="11430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Слои стенок пищеварительного канала</a:t>
            </a:r>
            <a:endParaRPr lang="ru-RU" sz="4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85786" y="2214554"/>
            <a:ext cx="3429024" cy="1857388"/>
          </a:xfrm>
          <a:prstGeom prst="roundRect">
            <a:avLst/>
          </a:prstGeom>
          <a:solidFill>
            <a:srgbClr val="FF9FE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Наружный (соединительная ткань)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43240" y="4286256"/>
            <a:ext cx="3429024" cy="1857388"/>
          </a:xfrm>
          <a:prstGeom prst="roundRect">
            <a:avLst/>
          </a:prstGeom>
          <a:solidFill>
            <a:srgbClr val="FF9FE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Внутренний (эпителиальная ткань)</a:t>
            </a:r>
            <a:endParaRPr lang="ru-RU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9256" y="2143116"/>
            <a:ext cx="3429024" cy="1857388"/>
          </a:xfrm>
          <a:prstGeom prst="roundRect">
            <a:avLst/>
          </a:prstGeom>
          <a:solidFill>
            <a:srgbClr val="FF9FE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Средний (мышечная ткань)</a:t>
            </a:r>
            <a:endParaRPr lang="ru-RU" sz="2800" b="1" dirty="0"/>
          </a:p>
        </p:txBody>
      </p:sp>
      <p:cxnSp>
        <p:nvCxnSpPr>
          <p:cNvPr id="8" name="Прямая со стрелкой 7"/>
          <p:cNvCxnSpPr>
            <a:stCxn id="3" idx="2"/>
            <a:endCxn id="5" idx="0"/>
          </p:cNvCxnSpPr>
          <p:nvPr/>
        </p:nvCxnSpPr>
        <p:spPr>
          <a:xfrm rot="5400000">
            <a:off x="3357554" y="2786058"/>
            <a:ext cx="30003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6" idx="0"/>
          </p:cNvCxnSpPr>
          <p:nvPr/>
        </p:nvCxnSpPr>
        <p:spPr>
          <a:xfrm rot="16200000" flipH="1">
            <a:off x="5572132" y="571480"/>
            <a:ext cx="857256" cy="22860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3" idx="2"/>
            <a:endCxn id="4" idx="0"/>
          </p:cNvCxnSpPr>
          <p:nvPr/>
        </p:nvCxnSpPr>
        <p:spPr>
          <a:xfrm rot="5400000">
            <a:off x="3214678" y="571480"/>
            <a:ext cx="928694" cy="23574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2" descr="http://www.iconsearch.ru/uploads/icons/prettyoffice/48x48/clos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500042"/>
            <a:ext cx="600079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Пищевые продукты 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2143116"/>
            <a:ext cx="292895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Растительного происхождения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29256" y="2071678"/>
            <a:ext cx="292895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Животного происхождения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 стрелкой 7"/>
          <p:cNvCxnSpPr>
            <a:stCxn id="4" idx="2"/>
            <a:endCxn id="5" idx="0"/>
          </p:cNvCxnSpPr>
          <p:nvPr/>
        </p:nvCxnSpPr>
        <p:spPr>
          <a:xfrm rot="5400000">
            <a:off x="3125381" y="553621"/>
            <a:ext cx="714380" cy="24646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  <a:endCxn id="6" idx="0"/>
          </p:cNvCxnSpPr>
          <p:nvPr/>
        </p:nvCxnSpPr>
        <p:spPr>
          <a:xfrm rot="16200000" flipH="1">
            <a:off x="5482834" y="660777"/>
            <a:ext cx="642942" cy="2178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170" name="Picture 2" descr="http://www.kozadereza-lavka.kiev.ua/images/articles/27/%D0%9A%D0%BE%D1%80%D0%B5%D0%B9%D0%BA%D0%B0%20%D0%BD%D0%B0%20%D0%BA%D0%BE%D1%81%D1%82%D0%B8-14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1003" y="3214686"/>
            <a:ext cx="2347079" cy="1643074"/>
          </a:xfrm>
          <a:prstGeom prst="rect">
            <a:avLst/>
          </a:prstGeom>
          <a:noFill/>
        </p:spPr>
      </p:pic>
      <p:pic>
        <p:nvPicPr>
          <p:cNvPr id="7172" name="Picture 4" descr="http://restorator.name/images/stories/3retsepty/milk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2330" y="4286256"/>
            <a:ext cx="1643074" cy="2182208"/>
          </a:xfrm>
          <a:prstGeom prst="rect">
            <a:avLst/>
          </a:prstGeom>
          <a:noFill/>
        </p:spPr>
      </p:pic>
      <p:pic>
        <p:nvPicPr>
          <p:cNvPr id="7174" name="Picture 6" descr="http://prodmarket.in.ua/img/goods/%D1%8F%D0%B9%D1%86%D0%B0%2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4797" y="3286124"/>
            <a:ext cx="1786544" cy="1436781"/>
          </a:xfrm>
          <a:prstGeom prst="rect">
            <a:avLst/>
          </a:prstGeom>
          <a:noFill/>
        </p:spPr>
      </p:pic>
      <p:pic>
        <p:nvPicPr>
          <p:cNvPr id="7176" name="Picture 8" descr="http://cooking.ua/wp-content/uploads/2011/05/riba-ovo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FFC"/>
              </a:clrFrom>
              <a:clrTo>
                <a:srgbClr val="FDFF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4643446"/>
            <a:ext cx="1785950" cy="1676949"/>
          </a:xfrm>
          <a:prstGeom prst="rect">
            <a:avLst/>
          </a:prstGeom>
          <a:noFill/>
        </p:spPr>
      </p:pic>
      <p:pic>
        <p:nvPicPr>
          <p:cNvPr id="7178" name="Picture 10" descr="http://lovewomens.ru/uploads/posts/2012-11/1354027556_prekrasnyy-salat-iz-yagod-i-frukt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214686"/>
            <a:ext cx="2000264" cy="1690364"/>
          </a:xfrm>
          <a:prstGeom prst="rect">
            <a:avLst/>
          </a:prstGeom>
          <a:noFill/>
        </p:spPr>
      </p:pic>
      <p:pic>
        <p:nvPicPr>
          <p:cNvPr id="7180" name="Picture 12" descr="http://image.tsn.ua/media/images2/original/May2011/383424557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3357562"/>
            <a:ext cx="1819467" cy="1357322"/>
          </a:xfrm>
          <a:prstGeom prst="rect">
            <a:avLst/>
          </a:prstGeom>
          <a:noFill/>
        </p:spPr>
      </p:pic>
      <p:pic>
        <p:nvPicPr>
          <p:cNvPr id="7182" name="Picture 14" descr="http://www.fotokanal.com/images/67/picture-089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4643446"/>
            <a:ext cx="2254341" cy="1428760"/>
          </a:xfrm>
          <a:prstGeom prst="rect">
            <a:avLst/>
          </a:prstGeom>
          <a:noFill/>
        </p:spPr>
      </p:pic>
      <p:pic>
        <p:nvPicPr>
          <p:cNvPr id="7184" name="Picture 16" descr="http://www.agroman.ru/ckfinder/userfiles/images/krupzavodi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5000636"/>
            <a:ext cx="2143140" cy="1285884"/>
          </a:xfrm>
          <a:prstGeom prst="rect">
            <a:avLst/>
          </a:prstGeom>
          <a:noFill/>
        </p:spPr>
      </p:pic>
      <p:pic>
        <p:nvPicPr>
          <p:cNvPr id="18" name="Picture 2" descr="http://www.iconsearch.ru/uploads/icons/prettyoffice/48x48/clos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  <p:sp>
        <p:nvSpPr>
          <p:cNvPr id="16" name="Стрелка влево 15">
            <a:hlinkClick r:id="rId12" action="ppaction://hlinksldjump"/>
          </p:cNvPr>
          <p:cNvSpPr/>
          <p:nvPr/>
        </p:nvSpPr>
        <p:spPr>
          <a:xfrm>
            <a:off x="7929586" y="6143644"/>
            <a:ext cx="857256" cy="428628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571604" y="142852"/>
            <a:ext cx="6715172" cy="107157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Питательные вещества</a:t>
            </a:r>
            <a:endParaRPr lang="ru-RU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28550" t="21484" r="29722" b="26758"/>
          <a:stretch>
            <a:fillRect/>
          </a:stretch>
        </p:blipFill>
        <p:spPr bwMode="auto">
          <a:xfrm>
            <a:off x="1142976" y="1428736"/>
            <a:ext cx="7500990" cy="5230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  <p:sp>
        <p:nvSpPr>
          <p:cNvPr id="5" name="Стрелка влево 4">
            <a:hlinkClick r:id="rId5" action="ppaction://hlinksldjump"/>
          </p:cNvPr>
          <p:cNvSpPr/>
          <p:nvPr/>
        </p:nvSpPr>
        <p:spPr>
          <a:xfrm>
            <a:off x="7929586" y="6143644"/>
            <a:ext cx="857256" cy="428628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85786" y="1428736"/>
            <a:ext cx="8143932" cy="521497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i="1" dirty="0" smtClean="0">
                <a:solidFill>
                  <a:schemeClr val="tx1"/>
                </a:solidFill>
                <a:cs typeface="Times New Roman" pitchFamily="18" charset="0"/>
              </a:rPr>
              <a:t>Пищеварением</a:t>
            </a:r>
            <a:r>
              <a:rPr lang="ru-RU" sz="4400" b="1" dirty="0" smtClean="0">
                <a:solidFill>
                  <a:schemeClr val="tx1"/>
                </a:solidFill>
                <a:cs typeface="Times New Roman" pitchFamily="18" charset="0"/>
              </a:rPr>
              <a:t> называются процессы измельчения и расщепления пищевых продуктов на более  простые вещества, доступные для усвоения организмом.</a:t>
            </a:r>
            <a:endParaRPr lang="ru-RU" sz="60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357166"/>
            <a:ext cx="5643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Определение </a:t>
            </a:r>
            <a:endParaRPr lang="ru-RU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www.iconsearch.ru/uploads/icons/prettyoffice/48x48/clos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929586" y="6143644"/>
            <a:ext cx="857256" cy="428628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42910" y="1500174"/>
            <a:ext cx="8358246" cy="50720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Вещества белкового происхождения, ускоряющие химические реакции расщепления веществ в пищеварительном канале. 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4612" y="428604"/>
            <a:ext cx="38223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Ферменты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www.iconsearch.ru/uploads/icons/prettyoffice/48x48/clos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  <p:sp>
        <p:nvSpPr>
          <p:cNvPr id="6" name="Стрелка влево 5">
            <a:hlinkClick r:id="rId4" action="ppaction://hlinksldjump"/>
          </p:cNvPr>
          <p:cNvSpPr/>
          <p:nvPr/>
        </p:nvSpPr>
        <p:spPr>
          <a:xfrm>
            <a:off x="7929586" y="6143644"/>
            <a:ext cx="857256" cy="428628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94300" y="214290"/>
            <a:ext cx="32636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Таблица </a:t>
            </a:r>
            <a:endParaRPr lang="ru-RU" sz="5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26354" t="32226" r="30820" b="32617"/>
          <a:stretch>
            <a:fillRect/>
          </a:stretch>
        </p:blipFill>
        <p:spPr bwMode="auto">
          <a:xfrm>
            <a:off x="678629" y="1730974"/>
            <a:ext cx="8322527" cy="384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2" y="0"/>
            <a:ext cx="9144000" cy="6858000"/>
            <a:chOff x="0" y="0"/>
            <a:chExt cx="9144000" cy="6858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0" name="Picture 2" descr="http://ebiology.ru/wp-content/uploads/2010/06/pishevaritelnayasistema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500298" y="68525"/>
              <a:ext cx="4214842" cy="67894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Прямоугольник 3"/>
            <p:cNvSpPr/>
            <p:nvPr/>
          </p:nvSpPr>
          <p:spPr>
            <a:xfrm>
              <a:off x="2571736" y="4643446"/>
              <a:ext cx="1571636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5602" name="Picture 2" descr="http://www.headneckcancer.ru/img/1.gif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857224" y="76152"/>
                <a:ext cx="7250704" cy="613893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643438" y="1857364"/>
              <a:ext cx="2428892" cy="92869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000892" y="1643050"/>
              <a:ext cx="1357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Язычок </a:t>
              </a:r>
              <a:endParaRPr lang="ru-R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714612" y="6215082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Ротовая полость</a:t>
            </a:r>
            <a:endParaRPr lang="ru-RU" sz="3200" b="1" dirty="0"/>
          </a:p>
        </p:txBody>
      </p:sp>
      <p:pic>
        <p:nvPicPr>
          <p:cNvPr id="10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0" y="-1"/>
            <a:ext cx="9144000" cy="6925589"/>
            <a:chOff x="0" y="-1"/>
            <a:chExt cx="9144000" cy="6925589"/>
          </a:xfrm>
        </p:grpSpPr>
        <p:pic>
          <p:nvPicPr>
            <p:cNvPr id="26626" name="Picture 2" descr="http://home-edu.ru/user/uatml/00000538/belash4/image/pic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-1"/>
              <a:ext cx="9144000" cy="6925589"/>
            </a:xfrm>
            <a:prstGeom prst="rect">
              <a:avLst/>
            </a:prstGeom>
            <a:noFill/>
          </p:spPr>
        </p:pic>
        <p:sp>
          <p:nvSpPr>
            <p:cNvPr id="3" name="Прямоугольник 2"/>
            <p:cNvSpPr/>
            <p:nvPr/>
          </p:nvSpPr>
          <p:spPr>
            <a:xfrm>
              <a:off x="2928926" y="0"/>
              <a:ext cx="3214710" cy="42860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ВКУСОВЫЕ ЗОНЫ ЯЗЫКА</a:t>
              </a:r>
              <a:endParaRPr lang="ru-RU" b="1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42844" y="2285992"/>
              <a:ext cx="3429024" cy="57150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ЗОНА ГОРЬКОГО ВКУСА</a:t>
              </a:r>
            </a:p>
            <a:p>
              <a:pPr algn="ctr"/>
              <a:r>
                <a:rPr lang="ru-RU" dirty="0" smtClean="0"/>
                <a:t>(чай или кофе без сахара)</a:t>
              </a:r>
              <a:endParaRPr lang="ru-RU" dirty="0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42844" y="4143380"/>
              <a:ext cx="3429024" cy="57150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ЗОНА КИСЛОГО ВКУСА</a:t>
              </a:r>
            </a:p>
            <a:p>
              <a:pPr algn="ctr"/>
              <a:r>
                <a:rPr lang="ru-RU" dirty="0" smtClean="0"/>
                <a:t>(лимон, клюква)</a:t>
              </a:r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42844" y="6143644"/>
              <a:ext cx="3429024" cy="57150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ЗОНА СОЛЕНОГО ВКУСА</a:t>
              </a:r>
            </a:p>
            <a:p>
              <a:pPr algn="ctr"/>
              <a:r>
                <a:rPr lang="ru-RU" dirty="0" smtClean="0"/>
                <a:t>(соленые огурцы, селедка)</a:t>
              </a:r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643570" y="6215082"/>
              <a:ext cx="3429024" cy="571504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ЗОНА СЛАДКОГО ВКУСА</a:t>
              </a:r>
            </a:p>
            <a:p>
              <a:pPr algn="ctr"/>
              <a:r>
                <a:rPr lang="ru-RU" dirty="0" smtClean="0"/>
                <a:t>(конфеты, печенье, сахар)</a:t>
              </a:r>
              <a:endParaRPr lang="ru-RU" dirty="0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 rot="10800000" flipV="1">
              <a:off x="3428992" y="1285860"/>
              <a:ext cx="3214710" cy="10001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3750463" y="3964785"/>
              <a:ext cx="2500330" cy="21431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10800000" flipV="1">
              <a:off x="2928926" y="2143116"/>
              <a:ext cx="2786082" cy="200026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08049" y="4607727"/>
              <a:ext cx="1000132" cy="714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0800000">
              <a:off x="3571868" y="6286520"/>
              <a:ext cx="35719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650" name="Picture 2" descr="http://www.medclub.ru/img/work/catalog/a_4171_36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6858048" cy="6858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4572000" y="571480"/>
            <a:ext cx="1214446" cy="2857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86446" y="357166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Пищевод 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0800000">
            <a:off x="2214546" y="1857364"/>
            <a:ext cx="271464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57224" y="1571612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Входное отверстие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10800000">
            <a:off x="2000232" y="3357562"/>
            <a:ext cx="1285884" cy="5000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4348" y="3000372"/>
            <a:ext cx="1500198" cy="6463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Выходное отверстие 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215074" y="3500438"/>
            <a:ext cx="1428760" cy="12144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72396" y="4714884"/>
            <a:ext cx="1428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Слизистая оболочка (складки)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6143644"/>
            <a:ext cx="3429024" cy="5715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Желудок </a:t>
            </a:r>
            <a:endParaRPr lang="ru-RU" sz="3200" b="1" dirty="0"/>
          </a:p>
        </p:txBody>
      </p:sp>
      <p:pic>
        <p:nvPicPr>
          <p:cNvPr id="19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71406" y="1397000"/>
          <a:ext cx="9001156" cy="188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71406" y="4754586"/>
          <a:ext cx="8929718" cy="1889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3108" y="571480"/>
            <a:ext cx="4929222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Тонкая кишка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90708" y="3857628"/>
            <a:ext cx="4929222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Толстая кишка</a:t>
            </a:r>
          </a:p>
        </p:txBody>
      </p:sp>
      <p:pic>
        <p:nvPicPr>
          <p:cNvPr id="7" name="Picture 2" descr="http://www.iconsearch.ru/uploads/icons/prettyoffice/48x48/close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674" name="Picture 2" descr="http://ebiology.ru/wp-content/uploads/2010/06/jelud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0"/>
            <a:ext cx="8001056" cy="6802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http://www.iconsearch.ru/uploads/icons/prettyoffice/48x48/close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http://www.iconsearch.ru/uploads/icons/prettyoffice/48x48/clos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  <p:controls>
      <p:control spid="1026" name="ShockwaveFlash1" r:id="rId2" imgW="8316486" imgH="5974590"/>
    </p:controls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consearch.ru/uploads/icons/prettyoffice/48x48/close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306" y="-24"/>
            <a:ext cx="928694" cy="928694"/>
          </a:xfrm>
          <a:prstGeom prst="rect">
            <a:avLst/>
          </a:prstGeom>
          <a:noFill/>
        </p:spPr>
      </p:pic>
    </p:spTree>
    <p:controls>
      <p:control spid="30722" name="WindowsMediaPlayer1" r:id="rId2" imgW="7238095" imgH="4723810"/>
    </p:controls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371</TotalTime>
  <Words>167</Words>
  <Application>Microsoft Office PowerPoint</Application>
  <PresentationFormat>Экран (4:3)</PresentationFormat>
  <Paragraphs>55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Тема2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Mifffff</dc:creator>
  <cp:lastModifiedBy>Mifffff</cp:lastModifiedBy>
  <cp:revision>44</cp:revision>
  <dcterms:created xsi:type="dcterms:W3CDTF">2013-02-11T16:42:30Z</dcterms:created>
  <dcterms:modified xsi:type="dcterms:W3CDTF">2013-02-15T04:51:52Z</dcterms:modified>
</cp:coreProperties>
</file>