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77" r:id="rId3"/>
    <p:sldId id="272" r:id="rId4"/>
    <p:sldId id="266" r:id="rId5"/>
    <p:sldId id="274" r:id="rId6"/>
    <p:sldId id="263" r:id="rId7"/>
    <p:sldId id="275" r:id="rId8"/>
    <p:sldId id="276" r:id="rId9"/>
    <p:sldId id="262" r:id="rId10"/>
    <p:sldId id="278" r:id="rId11"/>
    <p:sldId id="279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45" autoAdjust="0"/>
  </p:normalViewPr>
  <p:slideViewPr>
    <p:cSldViewPr>
      <p:cViewPr varScale="1">
        <p:scale>
          <a:sx n="107" d="100"/>
          <a:sy n="107" d="100"/>
        </p:scale>
        <p:origin x="-90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85D68-6510-4E11-B3A4-8ED2F4DDEA2A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06253-4893-4070-A049-903A0EF2A6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484784"/>
            <a:ext cx="77768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800" dirty="0" smtClean="0">
              <a:latin typeface="Comic Sans MS" panose="030F0702030302020204" pitchFamily="66" charset="0"/>
            </a:endParaRPr>
          </a:p>
          <a:p>
            <a:pPr algn="ctr"/>
            <a:r>
              <a:rPr lang="ru-RU" sz="4800" dirty="0" smtClean="0">
                <a:latin typeface="Comic Sans MS" panose="030F0702030302020204" pitchFamily="66" charset="0"/>
              </a:rPr>
              <a:t>Мастер-класс</a:t>
            </a:r>
            <a:r>
              <a:rPr lang="en-US" sz="4800" dirty="0" smtClean="0">
                <a:latin typeface="Comic Sans MS" panose="030F0702030302020204" pitchFamily="66" charset="0"/>
              </a:rPr>
              <a:t> </a:t>
            </a:r>
            <a:r>
              <a:rPr lang="ru-RU" sz="4800" dirty="0" smtClean="0">
                <a:latin typeface="Comic Sans MS" panose="030F0702030302020204" pitchFamily="66" charset="0"/>
              </a:rPr>
              <a:t>на тему: </a:t>
            </a:r>
            <a:r>
              <a:rPr lang="ru-RU" sz="4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«Рождественская </a:t>
            </a:r>
            <a:r>
              <a:rPr lang="ru-RU" sz="48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вытынанка</a:t>
            </a:r>
            <a:r>
              <a:rPr lang="ru-RU" sz="4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</a:p>
          <a:p>
            <a:pPr algn="ctr"/>
            <a:endParaRPr lang="ru-RU" sz="2000" dirty="0" smtClean="0">
              <a:latin typeface="Comic Sans MS" panose="030F0702030302020204" pitchFamily="66" charset="0"/>
            </a:endParaRPr>
          </a:p>
          <a:p>
            <a:pPr algn="ctr"/>
            <a:endParaRPr lang="ru-RU" sz="2000" dirty="0" smtClean="0">
              <a:latin typeface="Comic Sans MS" panose="030F0702030302020204" pitchFamily="66" charset="0"/>
            </a:endParaRPr>
          </a:p>
          <a:p>
            <a:pPr algn="ctr"/>
            <a:endParaRPr lang="ru-RU" sz="2000" dirty="0" smtClean="0">
              <a:latin typeface="Comic Sans MS" panose="030F0702030302020204" pitchFamily="66" charset="0"/>
            </a:endParaRPr>
          </a:p>
          <a:p>
            <a:pPr algn="r"/>
            <a:r>
              <a:rPr lang="ru-RU" sz="2000" dirty="0" smtClean="0">
                <a:latin typeface="Comic Sans MS" panose="030F0702030302020204" pitchFamily="66" charset="0"/>
              </a:rPr>
              <a:t>Подготовила: </a:t>
            </a:r>
          </a:p>
          <a:p>
            <a:pPr algn="r"/>
            <a:r>
              <a:rPr lang="ru-RU" sz="2000" dirty="0" err="1" smtClean="0">
                <a:latin typeface="Comic Sans MS" panose="030F0702030302020204" pitchFamily="66" charset="0"/>
              </a:rPr>
              <a:t>Аршинова</a:t>
            </a:r>
            <a:r>
              <a:rPr lang="ru-RU" sz="2000" dirty="0" smtClean="0">
                <a:latin typeface="Comic Sans MS" panose="030F0702030302020204" pitchFamily="66" charset="0"/>
              </a:rPr>
              <a:t> Наталья Николаевна</a:t>
            </a:r>
          </a:p>
          <a:p>
            <a:pPr algn="r"/>
            <a:r>
              <a:rPr lang="ru-RU" sz="2000" dirty="0" smtClean="0">
                <a:latin typeface="Comic Sans MS" panose="030F0702030302020204" pitchFamily="66" charset="0"/>
              </a:rPr>
              <a:t>Руководитель кружка «Волшебный мир бумаги»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357166"/>
            <a:ext cx="7125113" cy="924475"/>
          </a:xfrm>
        </p:spPr>
        <p:txBody>
          <a:bodyPr/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>Муниципальное казенное общеобразовательное учреждение Леснополянская средняя общеобразовательная школа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2"/>
            <a:ext cx="264317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7720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1" y="928670"/>
            <a:ext cx="6286544" cy="5357849"/>
          </a:xfrm>
        </p:spPr>
        <p:txBody>
          <a:bodyPr/>
          <a:lstStyle/>
          <a:p>
            <a:pPr>
              <a:defRPr/>
            </a:pP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Я видела чудо,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Я чудо видала-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>Б</a:t>
            </a: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умага в руках у ребят оживала! 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А если возьмем этот лист мы с тобой-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Сюжет из  бумаги получим иной…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Кто-то любит мудреным зигзагом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Вышивать по журналам старинным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Я ж люблю из обычной бумаги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Создавать кружевные картины !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err="1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Вытынанками</a:t>
            </a: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их называют.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Так народно и просто. И нежно.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Незаметно они возникают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b="1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Как рисунок затейливо- нежный…</a:t>
            </a:r>
            <a:r>
              <a:rPr lang="ru-RU" sz="2400" b="1" i="1" dirty="0" smtClean="0"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Comic Sans MS" pitchFamily="66" charset="0"/>
                <a:cs typeface="Times New Roman" pitchFamily="18" charset="0"/>
              </a:rPr>
            </a:br>
            <a:endParaRPr lang="ru-RU" sz="2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 rot="10800000" flipV="1">
            <a:off x="214282" y="214290"/>
            <a:ext cx="828680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Цель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Дать представление о технике ажурного вырезания поделок из бумаги 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вытынанках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, их видах и практическом применении в быту и повседневной жизни.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571612"/>
            <a:ext cx="850112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Задачи: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Способствовать формированию представления о новом виде декоративно-прикладного искусства –  вырезка – </a:t>
            </a:r>
            <a:r>
              <a:rPr lang="ru-RU" sz="2000" dirty="0" err="1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вытынанка</a:t>
            </a:r>
            <a:r>
              <a:rPr lang="ru-RU" sz="2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. Ознакомить  с техникой выполнения; </a:t>
            </a:r>
            <a:r>
              <a:rPr lang="ru-RU" sz="2000" dirty="0" smtClean="0">
                <a:latin typeface="Comic Sans MS" pitchFamily="66" charset="0"/>
              </a:rPr>
              <a:t> </a:t>
            </a:r>
            <a:endParaRPr lang="ru-RU" sz="24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Comic Sans MS" pitchFamily="66" charset="0"/>
                <a:ea typeface="Times New Roman"/>
                <a:cs typeface="Times New Roman"/>
              </a:rPr>
              <a:t> Расширить запас знаний через знакомство с традиционным народным творчеством, с историческими фактами возникновения  различных материалов и инструментов</a:t>
            </a:r>
            <a:r>
              <a:rPr lang="ru-RU" sz="2400" dirty="0" smtClean="0">
                <a:latin typeface="Comic Sans MS" pitchFamily="66" charset="0"/>
                <a:ea typeface="Times New Roman"/>
                <a:cs typeface="Times New Roman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Comic Sans MS" pitchFamily="66" charset="0"/>
              </a:rPr>
              <a:t> 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sz="2000" dirty="0" smtClean="0">
                <a:latin typeface="Comic Sans MS" pitchFamily="66" charset="0"/>
              </a:rPr>
              <a:t>изготовить элемент декора интерьера к празднику при помощи экологически  чистых и недорогих материалов, затрачивая при этом минимальное количество времени;  </a:t>
            </a:r>
            <a:r>
              <a:rPr lang="ru-RU" dirty="0" smtClean="0"/>
              <a:t>   </a:t>
            </a:r>
            <a:r>
              <a:rPr lang="ru-RU" sz="2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Comic Sans MS" pitchFamily="66" charset="0"/>
              </a:rPr>
              <a:t>               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1026" name="Picture 2" descr="C:\Users\User\Desktop\0001.jpg"/>
          <p:cNvPicPr>
            <a:picLocks noChangeAspect="1" noChangeArrowheads="1"/>
          </p:cNvPicPr>
          <p:nvPr/>
        </p:nvPicPr>
        <p:blipFill>
          <a:blip r:embed="rId2" cstate="print"/>
          <a:srcRect t="9761" r="53214"/>
          <a:stretch>
            <a:fillRect/>
          </a:stretch>
        </p:blipFill>
        <p:spPr bwMode="auto">
          <a:xfrm>
            <a:off x="8215307" y="0"/>
            <a:ext cx="928693" cy="1444477"/>
          </a:xfrm>
          <a:prstGeom prst="rect">
            <a:avLst/>
          </a:prstGeom>
          <a:noFill/>
        </p:spPr>
      </p:pic>
      <p:sp>
        <p:nvSpPr>
          <p:cNvPr id="1029" name="AutoShape 5" descr="вытынанки на ок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C:\Users\User\Desktop\image_215823.jpg"/>
          <p:cNvPicPr/>
          <p:nvPr/>
        </p:nvPicPr>
        <p:blipFill>
          <a:blip r:embed="rId3"/>
          <a:srcRect l="21420" t="6557" r="33282" b="23566"/>
          <a:stretch>
            <a:fillRect/>
          </a:stretch>
        </p:blipFill>
        <p:spPr bwMode="auto">
          <a:xfrm>
            <a:off x="7715240" y="5116836"/>
            <a:ext cx="1428760" cy="174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42844" y="4929198"/>
            <a:ext cx="821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Актуальность: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  <a:ea typeface="Times New Roman"/>
                <a:cs typeface="Times New Roman"/>
              </a:rPr>
              <a:t> </a:t>
            </a:r>
            <a:r>
              <a:rPr lang="ru-RU" sz="2000" dirty="0" smtClean="0">
                <a:latin typeface="Comic Sans MS" pitchFamily="66" charset="0"/>
                <a:ea typeface="Times New Roman"/>
                <a:cs typeface="Times New Roman"/>
              </a:rPr>
              <a:t>техника художественного вырезания  способствует развитию конструкторского, образного и пространственного  мышления, формированию художественно-эстетического вкуса. </a:t>
            </a:r>
            <a:endParaRPr lang="ru-RU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://im2-tub-ru.yandex.net/i?id=132710434-19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286388"/>
            <a:ext cx="1785950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42910" y="0"/>
            <a:ext cx="79928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История появления </a:t>
            </a:r>
            <a:r>
              <a:rPr lang="ru-RU" sz="4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вытынанки</a:t>
            </a:r>
            <a:r>
              <a:rPr lang="ru-RU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  <a:p>
            <a:pPr algn="ctr"/>
            <a:endParaRPr lang="ru-RU" sz="2800" dirty="0" smtClean="0">
              <a:latin typeface="Comic Sans MS" panose="030F0702030302020204" pitchFamily="66" charset="0"/>
            </a:endParaRPr>
          </a:p>
        </p:txBody>
      </p:sp>
      <p:pic>
        <p:nvPicPr>
          <p:cNvPr id="5" name="Picture 4" descr="http://im7-tub-ru.yandex.net/i?id=149653154-60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5" y="5267091"/>
            <a:ext cx="3643306" cy="1590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&amp;Mcy;&amp;ocy;&amp;yacy; &amp;rcy;&amp;ycy;&amp;bcy;&amp;kcy;&amp;acy;. 2000&amp;gcy;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286388"/>
            <a:ext cx="3500430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42919"/>
            <a:ext cx="892971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Comic Sans MS" pitchFamily="66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Comic Sans MS" pitchFamily="66" charset="0"/>
              </a:rPr>
              <a:t>«</a:t>
            </a:r>
            <a:r>
              <a:rPr lang="ru-RU" sz="2000" dirty="0" err="1" smtClean="0">
                <a:latin typeface="Comic Sans MS" pitchFamily="66" charset="0"/>
              </a:rPr>
              <a:t>Цзяньчжи</a:t>
            </a:r>
            <a:r>
              <a:rPr lang="ru-RU" sz="2000" dirty="0" smtClean="0">
                <a:latin typeface="Comic Sans MS" pitchFamily="66" charset="0"/>
              </a:rPr>
              <a:t>» – один из видов традиционного народного декоративно-прикладного искусства Китая. </a:t>
            </a:r>
            <a:r>
              <a:rPr lang="ru-RU" sz="2000" dirty="0" smtClean="0">
                <a:latin typeface="Comic Sans MS" pitchFamily="66" charset="0"/>
                <a:cs typeface="Times New Roman" pitchFamily="18" charset="0"/>
              </a:rPr>
              <a:t>Искусство вырезания ажурных узоров из бумаги существует в Китае с тех пор, когда была изобретена бумага. Сначала вырезали драконов, позже – героев легенд, духов, бабочек, рыб, птиц, людей и цветов. Такие картинки вывешивали на окна, чтобы защитить дом от зла</a:t>
            </a:r>
            <a:r>
              <a:rPr lang="ru-RU" sz="2000" dirty="0" smtClean="0">
                <a:latin typeface="Comic Sans MS" pitchFamily="66" charset="0"/>
              </a:rPr>
              <a:t>.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Comic Sans MS" pitchFamily="66" charset="0"/>
              </a:rPr>
              <a:t>В древние времена из-за дороговизны нового материала — бумаги </a:t>
            </a:r>
            <a:r>
              <a:rPr lang="ru-RU" sz="2000" dirty="0" err="1" smtClean="0">
                <a:latin typeface="Comic Sans MS" pitchFamily="66" charset="0"/>
              </a:rPr>
              <a:t>вытынанки</a:t>
            </a:r>
            <a:r>
              <a:rPr lang="ru-RU" sz="2000" dirty="0" smtClean="0">
                <a:latin typeface="Comic Sans MS" pitchFamily="66" charset="0"/>
              </a:rPr>
              <a:t> были доступны очень ограниченному количеству лиц.  Но с развитием промышленности, фабрик, которые производили бумагу и этот материал стал одним из самых доступных материалов для декорирования.   Таким образом, ажурное вырезание из бумаги, кожи, ткани, бересты стало традиционным ремеслом очень многих народов — украинцев, белорусов, поляков, литовцев, русских. Крестьяне украшали ими свои жилища к праздникам- Рождеству и Пасхе, позднее- к Новому году.</a:t>
            </a:r>
            <a:endParaRPr lang="ru-RU" sz="2000" dirty="0"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44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8605"/>
            <a:ext cx="51435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Виды </a:t>
            </a:r>
            <a:r>
              <a:rPr lang="ru-RU" sz="2800" dirty="0" err="1" smtClean="0">
                <a:solidFill>
                  <a:srgbClr val="FF0000"/>
                </a:solidFill>
                <a:latin typeface="Comic Sans MS" pitchFamily="66" charset="0"/>
              </a:rPr>
              <a:t>вытынанок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:</a:t>
            </a:r>
          </a:p>
          <a:p>
            <a:pPr fontAlgn="base"/>
            <a:r>
              <a:rPr lang="ru-RU" sz="2000" dirty="0" smtClean="0">
                <a:latin typeface="Comic Sans MS" pitchFamily="66" charset="0"/>
              </a:rPr>
              <a:t>Традиционными для стран Восточной Европы считались симметричные </a:t>
            </a:r>
            <a:r>
              <a:rPr lang="ru-RU" sz="2000" dirty="0" err="1" smtClean="0">
                <a:latin typeface="Comic Sans MS" pitchFamily="66" charset="0"/>
              </a:rPr>
              <a:t>вытынанки</a:t>
            </a:r>
            <a:r>
              <a:rPr lang="ru-RU" sz="2000" dirty="0" smtClean="0">
                <a:latin typeface="Comic Sans MS" pitchFamily="66" charset="0"/>
              </a:rPr>
              <a:t>. Для их изготовления лист бумаги предварительно складывали, а затем уже вырезали узоры. Примерно так мы все в детстве делали снежинки.</a:t>
            </a:r>
          </a:p>
          <a:p>
            <a:pPr fontAlgn="base"/>
            <a:endParaRPr lang="ru-RU" sz="2000" dirty="0" smtClean="0">
              <a:latin typeface="Comic Sans MS" pitchFamily="66" charset="0"/>
            </a:endParaRPr>
          </a:p>
        </p:txBody>
      </p:sp>
      <p:pic>
        <p:nvPicPr>
          <p:cNvPr id="4" name="Объект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2762220"/>
            <a:ext cx="2928958" cy="39052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3643306" y="3857628"/>
            <a:ext cx="45720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Comic Sans MS" pitchFamily="66" charset="0"/>
              </a:rPr>
              <a:t>В странах Западной Европы была популярна другая техника —  силуэтное вырезание.  Это были резные картинки из белого листа бумаги — портреты, пейзажи, которые потом помещали на контрастном темном фоне.</a:t>
            </a:r>
          </a:p>
        </p:txBody>
      </p:sp>
      <p:pic>
        <p:nvPicPr>
          <p:cNvPr id="6" name="Рисунок 5" descr="C:\Users\User\Desktop\65678042_1287849658_PB24001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0"/>
            <a:ext cx="414337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357166"/>
            <a:ext cx="75723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технике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вытынанки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можно делать много красивых вещей: картины (панно), открытки, украшение на окна, оригинальное оформление  помещений. Из вырезанных картинок можно составить коллаж.</a:t>
            </a:r>
          </a:p>
        </p:txBody>
      </p:sp>
      <p:pic>
        <p:nvPicPr>
          <p:cNvPr id="4" name="Picture 2" descr="C:\Users\7\Desktop\Новая папка\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142976" y="1571612"/>
            <a:ext cx="3400425" cy="421005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5" name="Picture 2" descr="http://im5-tub-ru.yandex.net/i?id=268022910-18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357298"/>
            <a:ext cx="421481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im3-tub-ru.yandex.net/i?id=459990111-2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82097"/>
            <a:ext cx="2143140" cy="2975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Asus\Desktop\ВЫТЫНАНКа\в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0" y="3878459"/>
            <a:ext cx="4643440" cy="297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2891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728"/>
            <a:ext cx="55006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Материалы и инструменты: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Всё, что понадобится для работы -это белая или цветная бумага, картон, канцелярский нож, ножницы, доска для вырезания, клей ПВА.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" name="Рисунок 2" descr="C:\Users\Maxs\Desktop\фото проект\DSC024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10" y="714356"/>
            <a:ext cx="3929090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img.searchmasterclass.net/uploads/posts/2013-06-14/image_2423621.jpg"/>
          <p:cNvPicPr>
            <a:picLocks noChangeAspect="1" noChangeArrowheads="1"/>
          </p:cNvPicPr>
          <p:nvPr/>
        </p:nvPicPr>
        <p:blipFill>
          <a:blip r:embed="rId3"/>
          <a:srcRect b="8590"/>
          <a:stretch>
            <a:fillRect/>
          </a:stretch>
        </p:blipFill>
        <p:spPr bwMode="auto">
          <a:xfrm>
            <a:off x="1071538" y="3357562"/>
            <a:ext cx="4357718" cy="3112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500042"/>
            <a:ext cx="735811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  <a:t>Безопасность труда:</a:t>
            </a:r>
            <a:endParaRPr lang="ru-RU" sz="2800" dirty="0" smtClean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ходе работы помните о технике безопасности и правила работы с ножницами и канцелярским ножом: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 smtClean="0">
                <a:latin typeface="Comic Sans MS" pitchFamily="66" charset="0"/>
                <a:ea typeface="Times New Roman"/>
              </a:rPr>
              <a:t>- используйте только хорошо заточенные ножи и инструменты;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latin typeface="Comic Sans MS" pitchFamily="66" charset="0"/>
                <a:ea typeface="Times New Roman"/>
              </a:rPr>
              <a:t>- следите, чтобы руки и рукоятка ножа были сухими и чистыми;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latin typeface="Comic Sans MS" pitchFamily="66" charset="0"/>
                <a:ea typeface="Times New Roman"/>
              </a:rPr>
              <a:t>- не оставлять нож в положении режущей кромкой вверх;</a:t>
            </a:r>
          </a:p>
          <a:p>
            <a:pPr>
              <a:spcAft>
                <a:spcPts val="0"/>
              </a:spcAft>
            </a:pPr>
            <a:r>
              <a:rPr lang="ru-RU" sz="2000" dirty="0" smtClean="0">
                <a:latin typeface="Comic Sans MS" pitchFamily="66" charset="0"/>
                <a:ea typeface="Times New Roman"/>
              </a:rPr>
              <a:t>- не пытаться поймать падающий нож;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Comic Sans MS" pitchFamily="66" charset="0"/>
                <a:ea typeface="Times New Roman"/>
              </a:rPr>
              <a:t>крепко держите рукоятку ножа, угол между лезвием ножа и вырезаемой поверхностью должен быть не более 35 градусов;-- работая ножницами, следите за пальцами левой руки;</a:t>
            </a:r>
          </a:p>
          <a:p>
            <a:r>
              <a:rPr lang="ru-RU" sz="2000" dirty="0" smtClean="0">
                <a:latin typeface="Comic Sans MS" pitchFamily="66" charset="0"/>
                <a:ea typeface="Times New Roman"/>
              </a:rPr>
              <a:t>- не держите ножницы острыми концами вверх;</a:t>
            </a:r>
          </a:p>
          <a:p>
            <a:pPr lvl="0" algn="just">
              <a:buFontTx/>
              <a:buChar char="-"/>
            </a:pPr>
            <a:r>
              <a:rPr lang="ru-RU" sz="2000" dirty="0" smtClean="0">
                <a:latin typeface="Comic Sans MS" pitchFamily="66" charset="0"/>
                <a:ea typeface="Times New Roman"/>
              </a:rPr>
              <a:t>не оставляйте их в раскрытом виде;</a:t>
            </a:r>
          </a:p>
          <a:p>
            <a:pPr lvl="0" algn="just"/>
            <a:r>
              <a:rPr lang="ru-RU" sz="2000" dirty="0" smtClean="0">
                <a:latin typeface="Comic Sans MS" pitchFamily="66" charset="0"/>
                <a:ea typeface="Times New Roman"/>
              </a:rPr>
              <a:t>- при вырезании круглых деталей поворачивайте заготовку;</a:t>
            </a:r>
          </a:p>
        </p:txBody>
      </p:sp>
      <p:pic>
        <p:nvPicPr>
          <p:cNvPr id="4" name="Picture 4" descr="http://s49.radikal.ru/i123/0905/0a/268f0bd714f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239980">
            <a:off x="7019755" y="409585"/>
            <a:ext cx="2439826" cy="1696977"/>
          </a:xfrm>
          <a:prstGeom prst="rect">
            <a:avLst/>
          </a:prstGeom>
          <a:noFill/>
        </p:spPr>
      </p:pic>
      <p:pic>
        <p:nvPicPr>
          <p:cNvPr id="5" name="Picture 4" descr="http://lenagold.ru/fon/clipart/n/nogn/nogn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272106">
            <a:off x="6674741" y="4921568"/>
            <a:ext cx="2801657" cy="11500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85720" y="357166"/>
            <a:ext cx="821537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Ход выполнения работы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«Рождественский ангел»: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1.Выбираем </a:t>
            </a:r>
            <a:r>
              <a:rPr lang="ru-RU" sz="2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понравившийся шаблон, кладем на доску для вырезания; </a:t>
            </a:r>
            <a:r>
              <a:rPr lang="ru-RU" sz="2000" dirty="0" smtClean="0">
                <a:latin typeface="Comic Sans MS" pitchFamily="66" charset="0"/>
                <a:ea typeface="Times New Roman" pitchFamily="18" charset="0"/>
                <a:cs typeface="Tahoma" pitchFamily="34" charset="0"/>
              </a:rPr>
              <a:t>Для вырезания используем канцелярский нож</a:t>
            </a:r>
            <a:r>
              <a:rPr lang="ru-RU" sz="2000" dirty="0" smtClean="0">
                <a:latin typeface="Comic Sans MS" pitchFamily="66" charset="0"/>
                <a:ea typeface="Times New Roman" pitchFamily="18" charset="0"/>
                <a:cs typeface="Tahoma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Comic Sans MS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Documents and Settings\Пользователь\Рабочий стол\IMG_00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00240"/>
            <a:ext cx="364333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Пользователь\Рабочий стол\IMG_00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929066"/>
            <a:ext cx="3859241" cy="280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61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1071545"/>
            <a:ext cx="64294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. Начинаем вырезать по контуру закрашенные детали во внутренней части изображения. Сначала вырезаем мелкие детали. Прорезанные детали убираем, чтобы был виден результат</a:t>
            </a: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lang="ru-RU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. Далее вырезаются крупные детали во внутренней части изображения.</a:t>
            </a:r>
            <a:endParaRPr lang="ru-RU" dirty="0" smtClean="0">
              <a:latin typeface="Comic Sans MS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50004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Ход выполнения работы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«Рождественский ангел»:</a:t>
            </a:r>
          </a:p>
        </p:txBody>
      </p:sp>
      <p:pic>
        <p:nvPicPr>
          <p:cNvPr id="5" name="Рисунок 4" descr="C:\Documents and Settings\Пользователь\Рабочий стол\IMG_00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143248"/>
            <a:ext cx="335758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Пользователь\Рабочий стол\IMG_00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071942"/>
            <a:ext cx="328614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285860"/>
            <a:ext cx="43577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4</a:t>
            </a: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. В заключении вырезаем ножницами весь рисунок по контуру.</a:t>
            </a:r>
            <a:endParaRPr lang="ru-RU" dirty="0" smtClean="0">
              <a:latin typeface="Comic Sans MS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Убираем обрезки бумаги – Ваша работа готова</a:t>
            </a: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!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4286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Ход выполнения работы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«Рождественский ангел»: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57620" y="3357562"/>
            <a:ext cx="42148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Такую работу можно использовать по-разному: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-украсить интерьер, приклеив на оконное стекло, мебель или подвесить к потолку;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- Изготовить открытку, приклеив на основу (цветной картон) и оформив по своему усмотрению.</a:t>
            </a:r>
            <a:endParaRPr lang="ru-RU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Рисунок 4" descr="C:\Documents and Settings\Пользователь\Рабочий стол\IMG_00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214422"/>
            <a:ext cx="2828787" cy="212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Пользователь\Рабочий стол\IMG_00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857628"/>
            <a:ext cx="316882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85852" y="1928802"/>
            <a:ext cx="47863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latin typeface="Comic Sans MS" pitchFamily="66" charset="0"/>
                <a:cs typeface="Times New Roman" pitchFamily="18" charset="0"/>
              </a:rPr>
              <a:t>Пусть так же чудесно и мило</a:t>
            </a:r>
            <a:br>
              <a:rPr lang="ru-RU" sz="2400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dirty="0" smtClean="0">
                <a:latin typeface="Comic Sans MS" pitchFamily="66" charset="0"/>
                <a:cs typeface="Times New Roman" pitchFamily="18" charset="0"/>
              </a:rPr>
              <a:t>Восторженно, живо, красиво</a:t>
            </a:r>
            <a:br>
              <a:rPr lang="ru-RU" sz="2400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dirty="0" smtClean="0">
                <a:latin typeface="Comic Sans MS" pitchFamily="66" charset="0"/>
                <a:cs typeface="Times New Roman" pitchFamily="18" charset="0"/>
              </a:rPr>
              <a:t>В судьбе появляются радости,</a:t>
            </a:r>
            <a:br>
              <a:rPr lang="ru-RU" sz="2400" dirty="0" smtClean="0">
                <a:latin typeface="Comic Sans MS" pitchFamily="66" charset="0"/>
                <a:cs typeface="Times New Roman" pitchFamily="18" charset="0"/>
              </a:rPr>
            </a:br>
            <a:r>
              <a:rPr lang="ru-RU" sz="2400" dirty="0" smtClean="0">
                <a:latin typeface="Comic Sans MS" pitchFamily="66" charset="0"/>
                <a:cs typeface="Times New Roman" pitchFamily="18" charset="0"/>
              </a:rPr>
              <a:t>Внося в вашу жизнь привкус сладости!</a:t>
            </a:r>
          </a:p>
          <a:p>
            <a:pPr algn="r"/>
            <a:endParaRPr lang="ru-RU" sz="2400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14678" y="4500570"/>
            <a:ext cx="5458546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Творческих успехов!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43174" y="3786190"/>
            <a:ext cx="343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Пляцковский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“Зимняя сказка”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42918"/>
            <a:ext cx="7367723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Большое спасибо за работу!</a:t>
            </a:r>
            <a:endParaRPr lang="ru-RU" sz="4000" b="1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1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Зима</Template>
  <TotalTime>1066</TotalTime>
  <Words>469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Winter</vt:lpstr>
      <vt:lpstr>Муниципальное казенное общеобразовательное учреждение Леснополянская средняя общеобразовательная школа</vt:lpstr>
      <vt:lpstr>Я видела чудо, Я чудо видала- Бумага в руках у ребят оживала!  А если возьмем этот лист мы с тобой- Сюжет из  бумаги получим иной… Кто-то любит мудреным зигзагом Вышивать по журналам старинным Я ж люблю из обычной бумаги Создавать кружевные картины ! Вытынанками их называют. Так народно и просто. И нежно. Незаметно они возникают Как рисунок затейливо- нежный…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АРМ2</cp:lastModifiedBy>
  <cp:revision>99</cp:revision>
  <dcterms:created xsi:type="dcterms:W3CDTF">2014-11-24T07:41:56Z</dcterms:created>
  <dcterms:modified xsi:type="dcterms:W3CDTF">2017-01-30T06:07:26Z</dcterms:modified>
</cp:coreProperties>
</file>