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Default Extension="gif" ContentType="image/gif"/>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80" y="-3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col"/>
        <c:grouping val="stacked"/>
        <c:ser>
          <c:idx val="0"/>
          <c:order val="0"/>
          <c:tx>
            <c:strRef>
              <c:f>Лист1!$B$1</c:f>
              <c:strCache>
                <c:ptCount val="1"/>
                <c:pt idx="0">
                  <c:v>качество</c:v>
                </c:pt>
              </c:strCache>
            </c:strRef>
          </c:tx>
          <c:spPr>
            <a:solidFill>
              <a:schemeClr val="accent5">
                <a:lumMod val="75000"/>
              </a:schemeClr>
            </a:solidFill>
          </c:spPr>
          <c:dLbls>
            <c:showVal val="1"/>
          </c:dLbls>
          <c:cat>
            <c:strRef>
              <c:f>Лист1!$A$2:$A$6</c:f>
              <c:strCache>
                <c:ptCount val="5"/>
                <c:pt idx="0">
                  <c:v>I</c:v>
                </c:pt>
                <c:pt idx="1">
                  <c:v>II</c:v>
                </c:pt>
                <c:pt idx="2">
                  <c:v>III</c:v>
                </c:pt>
                <c:pt idx="3">
                  <c:v>IV</c:v>
                </c:pt>
                <c:pt idx="4">
                  <c:v>годовая</c:v>
                </c:pt>
              </c:strCache>
            </c:strRef>
          </c:cat>
          <c:val>
            <c:numRef>
              <c:f>Лист1!$B$2:$B$6</c:f>
              <c:numCache>
                <c:formatCode>General</c:formatCode>
                <c:ptCount val="5"/>
                <c:pt idx="0">
                  <c:v>0</c:v>
                </c:pt>
                <c:pt idx="1">
                  <c:v>0</c:v>
                </c:pt>
                <c:pt idx="2">
                  <c:v>53</c:v>
                </c:pt>
                <c:pt idx="3">
                  <c:v>55</c:v>
                </c:pt>
                <c:pt idx="4">
                  <c:v>56</c:v>
                </c:pt>
              </c:numCache>
            </c:numRef>
          </c:val>
        </c:ser>
        <c:ser>
          <c:idx val="1"/>
          <c:order val="1"/>
          <c:tx>
            <c:strRef>
              <c:f>Лист1!$C$1</c:f>
              <c:strCache>
                <c:ptCount val="1"/>
                <c:pt idx="0">
                  <c:v>усп-сть</c:v>
                </c:pt>
              </c:strCache>
            </c:strRef>
          </c:tx>
          <c:dLbls>
            <c:showVal val="1"/>
          </c:dLbls>
          <c:cat>
            <c:strRef>
              <c:f>Лист1!$A$2:$A$6</c:f>
              <c:strCache>
                <c:ptCount val="5"/>
                <c:pt idx="0">
                  <c:v>I</c:v>
                </c:pt>
                <c:pt idx="1">
                  <c:v>II</c:v>
                </c:pt>
                <c:pt idx="2">
                  <c:v>III</c:v>
                </c:pt>
                <c:pt idx="3">
                  <c:v>IV</c:v>
                </c:pt>
                <c:pt idx="4">
                  <c:v>годовая</c:v>
                </c:pt>
              </c:strCache>
            </c:strRef>
          </c:cat>
          <c:val>
            <c:numRef>
              <c:f>Лист1!$C$2:$C$6</c:f>
              <c:numCache>
                <c:formatCode>General</c:formatCode>
                <c:ptCount val="5"/>
                <c:pt idx="0">
                  <c:v>100</c:v>
                </c:pt>
                <c:pt idx="1">
                  <c:v>100</c:v>
                </c:pt>
                <c:pt idx="2">
                  <c:v>100</c:v>
                </c:pt>
                <c:pt idx="3">
                  <c:v>100</c:v>
                </c:pt>
                <c:pt idx="4">
                  <c:v>100</c:v>
                </c:pt>
              </c:numCache>
            </c:numRef>
          </c:val>
        </c:ser>
        <c:shape val="cylinder"/>
        <c:axId val="163382784"/>
        <c:axId val="163384320"/>
        <c:axId val="0"/>
      </c:bar3DChart>
      <c:catAx>
        <c:axId val="163382784"/>
        <c:scaling>
          <c:orientation val="minMax"/>
        </c:scaling>
        <c:axPos val="b"/>
        <c:tickLblPos val="nextTo"/>
        <c:crossAx val="163384320"/>
        <c:crosses val="autoZero"/>
        <c:auto val="1"/>
        <c:lblAlgn val="ctr"/>
        <c:lblOffset val="100"/>
      </c:catAx>
      <c:valAx>
        <c:axId val="163384320"/>
        <c:scaling>
          <c:orientation val="minMax"/>
        </c:scaling>
        <c:axPos val="l"/>
        <c:numFmt formatCode="General" sourceLinked="1"/>
        <c:tickLblPos val="nextTo"/>
        <c:crossAx val="163382784"/>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manualLayout>
          <c:layoutTarget val="inner"/>
          <c:xMode val="edge"/>
          <c:yMode val="edge"/>
          <c:x val="9.7606342350850209E-2"/>
          <c:y val="6.3165920632474518E-2"/>
          <c:w val="0.59863800975518844"/>
          <c:h val="0.70432719620212514"/>
        </c:manualLayout>
      </c:layout>
      <c:bar3DChart>
        <c:barDir val="col"/>
        <c:grouping val="standard"/>
        <c:ser>
          <c:idx val="0"/>
          <c:order val="0"/>
          <c:tx>
            <c:strRef>
              <c:f>Лист1!$B$1</c:f>
              <c:strCache>
                <c:ptCount val="1"/>
                <c:pt idx="0">
                  <c:v>качество</c:v>
                </c:pt>
              </c:strCache>
            </c:strRef>
          </c:tx>
          <c:dLbls>
            <c:showVal val="1"/>
          </c:dLbls>
          <c:cat>
            <c:strRef>
              <c:f>Лист1!$A$2:$A$6</c:f>
              <c:strCache>
                <c:ptCount val="5"/>
                <c:pt idx="0">
                  <c:v>I</c:v>
                </c:pt>
                <c:pt idx="1">
                  <c:v>II</c:v>
                </c:pt>
                <c:pt idx="2">
                  <c:v>III</c:v>
                </c:pt>
                <c:pt idx="3">
                  <c:v>IV</c:v>
                </c:pt>
                <c:pt idx="4">
                  <c:v>годовая</c:v>
                </c:pt>
              </c:strCache>
            </c:strRef>
          </c:cat>
          <c:val>
            <c:numRef>
              <c:f>Лист1!$B$2:$B$6</c:f>
              <c:numCache>
                <c:formatCode>General</c:formatCode>
                <c:ptCount val="5"/>
                <c:pt idx="0">
                  <c:v>56</c:v>
                </c:pt>
                <c:pt idx="1">
                  <c:v>58</c:v>
                </c:pt>
                <c:pt idx="2">
                  <c:v>58</c:v>
                </c:pt>
                <c:pt idx="3">
                  <c:v>60</c:v>
                </c:pt>
                <c:pt idx="4">
                  <c:v>60</c:v>
                </c:pt>
              </c:numCache>
            </c:numRef>
          </c:val>
        </c:ser>
        <c:ser>
          <c:idx val="1"/>
          <c:order val="1"/>
          <c:tx>
            <c:strRef>
              <c:f>Лист1!$C$1</c:f>
              <c:strCache>
                <c:ptCount val="1"/>
                <c:pt idx="0">
                  <c:v>усп-сть</c:v>
                </c:pt>
              </c:strCache>
            </c:strRef>
          </c:tx>
          <c:spPr>
            <a:solidFill>
              <a:schemeClr val="accent5">
                <a:lumMod val="60000"/>
                <a:lumOff val="40000"/>
              </a:schemeClr>
            </a:solidFill>
          </c:spPr>
          <c:dLbls>
            <c:showVal val="1"/>
          </c:dLbls>
          <c:cat>
            <c:strRef>
              <c:f>Лист1!$A$2:$A$6</c:f>
              <c:strCache>
                <c:ptCount val="5"/>
                <c:pt idx="0">
                  <c:v>I</c:v>
                </c:pt>
                <c:pt idx="1">
                  <c:v>II</c:v>
                </c:pt>
                <c:pt idx="2">
                  <c:v>III</c:v>
                </c:pt>
                <c:pt idx="3">
                  <c:v>IV</c:v>
                </c:pt>
                <c:pt idx="4">
                  <c:v>годовая</c:v>
                </c:pt>
              </c:strCache>
            </c:strRef>
          </c:cat>
          <c:val>
            <c:numRef>
              <c:f>Лист1!$C$2:$C$6</c:f>
              <c:numCache>
                <c:formatCode>General</c:formatCode>
                <c:ptCount val="5"/>
                <c:pt idx="0">
                  <c:v>100</c:v>
                </c:pt>
                <c:pt idx="1">
                  <c:v>100</c:v>
                </c:pt>
                <c:pt idx="2">
                  <c:v>100</c:v>
                </c:pt>
                <c:pt idx="3">
                  <c:v>100</c:v>
                </c:pt>
                <c:pt idx="4">
                  <c:v>100</c:v>
                </c:pt>
              </c:numCache>
            </c:numRef>
          </c:val>
        </c:ser>
        <c:shape val="box"/>
        <c:axId val="119767424"/>
        <c:axId val="119768960"/>
        <c:axId val="159735296"/>
      </c:bar3DChart>
      <c:catAx>
        <c:axId val="119767424"/>
        <c:scaling>
          <c:orientation val="minMax"/>
        </c:scaling>
        <c:axPos val="b"/>
        <c:tickLblPos val="nextTo"/>
        <c:crossAx val="119768960"/>
        <c:crosses val="autoZero"/>
        <c:auto val="1"/>
        <c:lblAlgn val="ctr"/>
        <c:lblOffset val="100"/>
      </c:catAx>
      <c:valAx>
        <c:axId val="119768960"/>
        <c:scaling>
          <c:orientation val="minMax"/>
        </c:scaling>
        <c:axPos val="l"/>
        <c:numFmt formatCode="General" sourceLinked="1"/>
        <c:tickLblPos val="nextTo"/>
        <c:crossAx val="119767424"/>
        <c:crosses val="autoZero"/>
        <c:crossBetween val="between"/>
      </c:valAx>
      <c:serAx>
        <c:axId val="159735296"/>
        <c:scaling>
          <c:orientation val="minMax"/>
        </c:scaling>
        <c:axPos val="b"/>
        <c:tickLblPos val="nextTo"/>
        <c:crossAx val="119768960"/>
        <c:crosses val="autoZero"/>
      </c:serAx>
    </c:plotArea>
    <c:legend>
      <c:legendPos val="r"/>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manualLayout>
          <c:layoutTarget val="inner"/>
          <c:xMode val="edge"/>
          <c:yMode val="edge"/>
          <c:x val="0.10540496689207055"/>
          <c:y val="0.10790276176210314"/>
          <c:w val="0.44797366440836905"/>
          <c:h val="0.76258289308850813"/>
        </c:manualLayout>
      </c:layout>
      <c:bar3DChart>
        <c:barDir val="col"/>
        <c:grouping val="standard"/>
        <c:ser>
          <c:idx val="0"/>
          <c:order val="0"/>
          <c:tx>
            <c:strRef>
              <c:f>Лист1!$B$1</c:f>
              <c:strCache>
                <c:ptCount val="1"/>
                <c:pt idx="0">
                  <c:v>качество</c:v>
                </c:pt>
              </c:strCache>
            </c:strRef>
          </c:tx>
          <c:spPr>
            <a:solidFill>
              <a:schemeClr val="accent6">
                <a:lumMod val="60000"/>
                <a:lumOff val="40000"/>
              </a:schemeClr>
            </a:solidFill>
          </c:spPr>
          <c:dLbls>
            <c:showVal val="1"/>
          </c:dLbls>
          <c:cat>
            <c:strRef>
              <c:f>Лист1!$A$2:$A$3</c:f>
              <c:strCache>
                <c:ptCount val="2"/>
                <c:pt idx="0">
                  <c:v>I</c:v>
                </c:pt>
                <c:pt idx="1">
                  <c:v>II</c:v>
                </c:pt>
              </c:strCache>
            </c:strRef>
          </c:cat>
          <c:val>
            <c:numRef>
              <c:f>Лист1!$B$2:$B$3</c:f>
              <c:numCache>
                <c:formatCode>General</c:formatCode>
                <c:ptCount val="2"/>
                <c:pt idx="0">
                  <c:v>62</c:v>
                </c:pt>
                <c:pt idx="1">
                  <c:v>63</c:v>
                </c:pt>
              </c:numCache>
            </c:numRef>
          </c:val>
        </c:ser>
        <c:ser>
          <c:idx val="1"/>
          <c:order val="1"/>
          <c:tx>
            <c:strRef>
              <c:f>Лист1!$C$1</c:f>
              <c:strCache>
                <c:ptCount val="1"/>
                <c:pt idx="0">
                  <c:v>усп-сть</c:v>
                </c:pt>
              </c:strCache>
            </c:strRef>
          </c:tx>
          <c:dLbls>
            <c:showVal val="1"/>
          </c:dLbls>
          <c:cat>
            <c:strRef>
              <c:f>Лист1!$A$2:$A$3</c:f>
              <c:strCache>
                <c:ptCount val="2"/>
                <c:pt idx="0">
                  <c:v>I</c:v>
                </c:pt>
                <c:pt idx="1">
                  <c:v>II</c:v>
                </c:pt>
              </c:strCache>
            </c:strRef>
          </c:cat>
          <c:val>
            <c:numRef>
              <c:f>Лист1!$C$2:$C$3</c:f>
              <c:numCache>
                <c:formatCode>General</c:formatCode>
                <c:ptCount val="2"/>
                <c:pt idx="0">
                  <c:v>100</c:v>
                </c:pt>
                <c:pt idx="1">
                  <c:v>100</c:v>
                </c:pt>
              </c:numCache>
            </c:numRef>
          </c:val>
        </c:ser>
        <c:shape val="pyramid"/>
        <c:axId val="165806464"/>
        <c:axId val="165808000"/>
        <c:axId val="119777024"/>
      </c:bar3DChart>
      <c:catAx>
        <c:axId val="165806464"/>
        <c:scaling>
          <c:orientation val="minMax"/>
        </c:scaling>
        <c:axPos val="b"/>
        <c:tickLblPos val="nextTo"/>
        <c:crossAx val="165808000"/>
        <c:crosses val="autoZero"/>
        <c:auto val="1"/>
        <c:lblAlgn val="ctr"/>
        <c:lblOffset val="100"/>
      </c:catAx>
      <c:valAx>
        <c:axId val="165808000"/>
        <c:scaling>
          <c:orientation val="minMax"/>
        </c:scaling>
        <c:axPos val="l"/>
        <c:numFmt formatCode="General" sourceLinked="1"/>
        <c:tickLblPos val="nextTo"/>
        <c:crossAx val="165806464"/>
        <c:crosses val="autoZero"/>
        <c:crossBetween val="between"/>
      </c:valAx>
      <c:serAx>
        <c:axId val="119777024"/>
        <c:scaling>
          <c:orientation val="minMax"/>
        </c:scaling>
        <c:axPos val="b"/>
        <c:tickLblPos val="nextTo"/>
        <c:crossAx val="165808000"/>
        <c:crosses val="autoZero"/>
      </c:serAx>
    </c:plotArea>
    <c:legend>
      <c:legendPos val="r"/>
      <c:layout/>
    </c:legend>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0C9C2E-9BB8-45CC-80F3-A266C2C3A99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ru-RU"/>
        </a:p>
      </dgm:t>
    </dgm:pt>
    <dgm:pt modelId="{79B72449-832E-49FA-B377-5DE92AFB73E2}">
      <dgm:prSet phldrT="[Текст]" custT="1"/>
      <dgm:spPr>
        <a:solidFill>
          <a:schemeClr val="accent5"/>
        </a:solidFill>
      </dgm:spPr>
      <dgm:t>
        <a:bodyPr/>
        <a:lstStyle/>
        <a:p>
          <a:r>
            <a:rPr lang="ru-RU" sz="1600" dirty="0" smtClean="0"/>
            <a:t>Методы</a:t>
          </a:r>
          <a:endParaRPr lang="ru-RU" sz="1600" dirty="0"/>
        </a:p>
      </dgm:t>
    </dgm:pt>
    <dgm:pt modelId="{C1AE72B9-D3D6-48FD-9691-9343A5CC1295}" type="parTrans" cxnId="{E1B6A4A0-5FED-41EB-897E-8C1858B07355}">
      <dgm:prSet/>
      <dgm:spPr/>
      <dgm:t>
        <a:bodyPr/>
        <a:lstStyle/>
        <a:p>
          <a:endParaRPr lang="ru-RU"/>
        </a:p>
      </dgm:t>
    </dgm:pt>
    <dgm:pt modelId="{57FC52DB-2A17-4889-9DC2-1528CD1DF515}" type="sibTrans" cxnId="{E1B6A4A0-5FED-41EB-897E-8C1858B07355}">
      <dgm:prSet/>
      <dgm:spPr/>
      <dgm:t>
        <a:bodyPr/>
        <a:lstStyle/>
        <a:p>
          <a:endParaRPr lang="ru-RU"/>
        </a:p>
      </dgm:t>
    </dgm:pt>
    <dgm:pt modelId="{95F6FE8E-6B83-4B6E-BABC-63FC7140C7D3}">
      <dgm:prSet phldrT="[Текст]" custT="1"/>
      <dgm:spPr/>
      <dgm:t>
        <a:bodyPr/>
        <a:lstStyle/>
        <a:p>
          <a:r>
            <a:rPr lang="ru-RU" sz="1100" dirty="0" smtClean="0"/>
            <a:t>Проблемные</a:t>
          </a:r>
        </a:p>
        <a:p>
          <a:r>
            <a:rPr lang="ru-RU" sz="1100" dirty="0" smtClean="0"/>
            <a:t>Исследовательские </a:t>
          </a:r>
          <a:endParaRPr lang="ru-RU" sz="1100" dirty="0"/>
        </a:p>
      </dgm:t>
    </dgm:pt>
    <dgm:pt modelId="{CA6CF648-61CF-4EF7-B592-3839977521E7}" type="parTrans" cxnId="{EEA09FDB-3395-4632-AA6A-F847CEA1CD21}">
      <dgm:prSet/>
      <dgm:spPr/>
      <dgm:t>
        <a:bodyPr/>
        <a:lstStyle/>
        <a:p>
          <a:endParaRPr lang="ru-RU"/>
        </a:p>
      </dgm:t>
    </dgm:pt>
    <dgm:pt modelId="{99A982AE-73D8-4BC7-8407-C9A92BE7E3C9}" type="sibTrans" cxnId="{EEA09FDB-3395-4632-AA6A-F847CEA1CD21}">
      <dgm:prSet/>
      <dgm:spPr/>
      <dgm:t>
        <a:bodyPr/>
        <a:lstStyle/>
        <a:p>
          <a:endParaRPr lang="ru-RU"/>
        </a:p>
      </dgm:t>
    </dgm:pt>
    <dgm:pt modelId="{41CA00B5-87A7-4D61-8BD2-6C2FF04F907A}">
      <dgm:prSet phldrT="[Текст]"/>
      <dgm:spPr/>
      <dgm:t>
        <a:bodyPr/>
        <a:lstStyle/>
        <a:p>
          <a:r>
            <a:rPr lang="ru-RU" dirty="0" smtClean="0"/>
            <a:t>Практические </a:t>
          </a:r>
          <a:endParaRPr lang="ru-RU" dirty="0"/>
        </a:p>
      </dgm:t>
    </dgm:pt>
    <dgm:pt modelId="{5A86DA28-FF17-4078-812B-AE0AF866C516}" type="parTrans" cxnId="{120697BF-CDF3-4FD4-9557-39AE6DF3C2B3}">
      <dgm:prSet/>
      <dgm:spPr/>
      <dgm:t>
        <a:bodyPr/>
        <a:lstStyle/>
        <a:p>
          <a:endParaRPr lang="ru-RU"/>
        </a:p>
      </dgm:t>
    </dgm:pt>
    <dgm:pt modelId="{69D426AD-1906-4D8E-887C-4C056F9A58E7}" type="sibTrans" cxnId="{120697BF-CDF3-4FD4-9557-39AE6DF3C2B3}">
      <dgm:prSet/>
      <dgm:spPr/>
      <dgm:t>
        <a:bodyPr/>
        <a:lstStyle/>
        <a:p>
          <a:endParaRPr lang="ru-RU"/>
        </a:p>
      </dgm:t>
    </dgm:pt>
    <dgm:pt modelId="{AF95A5D7-3185-4554-9269-804D921C5B41}">
      <dgm:prSet phldrT="[Текст]"/>
      <dgm:spPr/>
      <dgm:t>
        <a:bodyPr/>
        <a:lstStyle/>
        <a:p>
          <a:r>
            <a:rPr lang="ru-RU" dirty="0" smtClean="0"/>
            <a:t>Наглядные </a:t>
          </a:r>
          <a:endParaRPr lang="ru-RU" dirty="0"/>
        </a:p>
      </dgm:t>
    </dgm:pt>
    <dgm:pt modelId="{41526F85-FF14-4C40-A742-1FBD7BE5A8E9}" type="parTrans" cxnId="{9797E59A-C740-4E4B-968F-30C2BBD7EDCD}">
      <dgm:prSet/>
      <dgm:spPr/>
      <dgm:t>
        <a:bodyPr/>
        <a:lstStyle/>
        <a:p>
          <a:endParaRPr lang="ru-RU"/>
        </a:p>
      </dgm:t>
    </dgm:pt>
    <dgm:pt modelId="{4D8BFD2D-0BD1-4652-9807-DEEF795962DD}" type="sibTrans" cxnId="{9797E59A-C740-4E4B-968F-30C2BBD7EDCD}">
      <dgm:prSet/>
      <dgm:spPr/>
      <dgm:t>
        <a:bodyPr/>
        <a:lstStyle/>
        <a:p>
          <a:endParaRPr lang="ru-RU"/>
        </a:p>
      </dgm:t>
    </dgm:pt>
    <dgm:pt modelId="{C638B7FE-C405-4AAE-9F57-A5908CA669DB}">
      <dgm:prSet phldrT="[Текст]"/>
      <dgm:spPr/>
      <dgm:t>
        <a:bodyPr/>
        <a:lstStyle/>
        <a:p>
          <a:r>
            <a:rPr lang="ru-RU" dirty="0" smtClean="0"/>
            <a:t>Игровые </a:t>
          </a:r>
        </a:p>
        <a:p>
          <a:r>
            <a:rPr lang="ru-RU" dirty="0" smtClean="0"/>
            <a:t>Словесные </a:t>
          </a:r>
          <a:endParaRPr lang="ru-RU" dirty="0"/>
        </a:p>
      </dgm:t>
    </dgm:pt>
    <dgm:pt modelId="{FDE0259C-62D2-457D-9780-C25F079F1B52}" type="parTrans" cxnId="{07A6E1E5-2F11-4075-9AD7-B43D312FCDED}">
      <dgm:prSet/>
      <dgm:spPr/>
      <dgm:t>
        <a:bodyPr/>
        <a:lstStyle/>
        <a:p>
          <a:endParaRPr lang="ru-RU"/>
        </a:p>
      </dgm:t>
    </dgm:pt>
    <dgm:pt modelId="{C898CB4F-EDBE-4E08-8010-C957D788455B}" type="sibTrans" cxnId="{07A6E1E5-2F11-4075-9AD7-B43D312FCDED}">
      <dgm:prSet/>
      <dgm:spPr/>
      <dgm:t>
        <a:bodyPr/>
        <a:lstStyle/>
        <a:p>
          <a:endParaRPr lang="ru-RU"/>
        </a:p>
      </dgm:t>
    </dgm:pt>
    <dgm:pt modelId="{8216D02D-D0FB-42E0-8667-5B13908DA569}" type="pres">
      <dgm:prSet presAssocID="{150C9C2E-9BB8-45CC-80F3-A266C2C3A99C}" presName="cycle" presStyleCnt="0">
        <dgm:presLayoutVars>
          <dgm:dir/>
          <dgm:resizeHandles val="exact"/>
        </dgm:presLayoutVars>
      </dgm:prSet>
      <dgm:spPr/>
      <dgm:t>
        <a:bodyPr/>
        <a:lstStyle/>
        <a:p>
          <a:endParaRPr lang="ru-RU"/>
        </a:p>
      </dgm:t>
    </dgm:pt>
    <dgm:pt modelId="{44E125B2-1F4E-4655-8553-C01A4DC49CA7}" type="pres">
      <dgm:prSet presAssocID="{79B72449-832E-49FA-B377-5DE92AFB73E2}" presName="node" presStyleLbl="node1" presStyleIdx="0" presStyleCnt="5" custRadScaleRad="101548" custRadScaleInc="-41395">
        <dgm:presLayoutVars>
          <dgm:bulletEnabled val="1"/>
        </dgm:presLayoutVars>
      </dgm:prSet>
      <dgm:spPr/>
      <dgm:t>
        <a:bodyPr/>
        <a:lstStyle/>
        <a:p>
          <a:endParaRPr lang="ru-RU"/>
        </a:p>
      </dgm:t>
    </dgm:pt>
    <dgm:pt modelId="{2CCDE9BC-A87D-43ED-A979-0341BD6B4B30}" type="pres">
      <dgm:prSet presAssocID="{79B72449-832E-49FA-B377-5DE92AFB73E2}" presName="spNode" presStyleCnt="0"/>
      <dgm:spPr/>
    </dgm:pt>
    <dgm:pt modelId="{8128E3F0-125C-4195-84AE-CE340A62E836}" type="pres">
      <dgm:prSet presAssocID="{57FC52DB-2A17-4889-9DC2-1528CD1DF515}" presName="sibTrans" presStyleLbl="sibTrans1D1" presStyleIdx="0" presStyleCnt="5"/>
      <dgm:spPr/>
      <dgm:t>
        <a:bodyPr/>
        <a:lstStyle/>
        <a:p>
          <a:endParaRPr lang="ru-RU"/>
        </a:p>
      </dgm:t>
    </dgm:pt>
    <dgm:pt modelId="{75855BA2-5031-4F29-B6CA-33C047B635DF}" type="pres">
      <dgm:prSet presAssocID="{95F6FE8E-6B83-4B6E-BABC-63FC7140C7D3}" presName="node" presStyleLbl="node1" presStyleIdx="1" presStyleCnt="5" custScaleX="159087" custScaleY="114210" custRadScaleRad="109366" custRadScaleInc="17282">
        <dgm:presLayoutVars>
          <dgm:bulletEnabled val="1"/>
        </dgm:presLayoutVars>
      </dgm:prSet>
      <dgm:spPr/>
      <dgm:t>
        <a:bodyPr/>
        <a:lstStyle/>
        <a:p>
          <a:endParaRPr lang="ru-RU"/>
        </a:p>
      </dgm:t>
    </dgm:pt>
    <dgm:pt modelId="{5F02D16D-5BEB-4A22-BFA5-BB91F1C389C0}" type="pres">
      <dgm:prSet presAssocID="{95F6FE8E-6B83-4B6E-BABC-63FC7140C7D3}" presName="spNode" presStyleCnt="0"/>
      <dgm:spPr/>
    </dgm:pt>
    <dgm:pt modelId="{6EC54DB2-7C34-4960-B527-4EF3D53EB241}" type="pres">
      <dgm:prSet presAssocID="{99A982AE-73D8-4BC7-8407-C9A92BE7E3C9}" presName="sibTrans" presStyleLbl="sibTrans1D1" presStyleIdx="1" presStyleCnt="5"/>
      <dgm:spPr/>
      <dgm:t>
        <a:bodyPr/>
        <a:lstStyle/>
        <a:p>
          <a:endParaRPr lang="ru-RU"/>
        </a:p>
      </dgm:t>
    </dgm:pt>
    <dgm:pt modelId="{A2503C40-7174-42A9-B1BA-EE96BB49827F}" type="pres">
      <dgm:prSet presAssocID="{41CA00B5-87A7-4D61-8BD2-6C2FF04F907A}" presName="node" presStyleLbl="node1" presStyleIdx="2" presStyleCnt="5">
        <dgm:presLayoutVars>
          <dgm:bulletEnabled val="1"/>
        </dgm:presLayoutVars>
      </dgm:prSet>
      <dgm:spPr/>
      <dgm:t>
        <a:bodyPr/>
        <a:lstStyle/>
        <a:p>
          <a:endParaRPr lang="ru-RU"/>
        </a:p>
      </dgm:t>
    </dgm:pt>
    <dgm:pt modelId="{1A4CAE92-6735-4789-BB12-F78BA2972082}" type="pres">
      <dgm:prSet presAssocID="{41CA00B5-87A7-4D61-8BD2-6C2FF04F907A}" presName="spNode" presStyleCnt="0"/>
      <dgm:spPr/>
    </dgm:pt>
    <dgm:pt modelId="{28E525D3-F76B-4A92-AB30-5AE42510127B}" type="pres">
      <dgm:prSet presAssocID="{69D426AD-1906-4D8E-887C-4C056F9A58E7}" presName="sibTrans" presStyleLbl="sibTrans1D1" presStyleIdx="2" presStyleCnt="5"/>
      <dgm:spPr/>
      <dgm:t>
        <a:bodyPr/>
        <a:lstStyle/>
        <a:p>
          <a:endParaRPr lang="ru-RU"/>
        </a:p>
      </dgm:t>
    </dgm:pt>
    <dgm:pt modelId="{0A78A453-0481-4F0C-9A61-FD46223BA63C}" type="pres">
      <dgm:prSet presAssocID="{AF95A5D7-3185-4554-9269-804D921C5B41}" presName="node" presStyleLbl="node1" presStyleIdx="3" presStyleCnt="5">
        <dgm:presLayoutVars>
          <dgm:bulletEnabled val="1"/>
        </dgm:presLayoutVars>
      </dgm:prSet>
      <dgm:spPr/>
      <dgm:t>
        <a:bodyPr/>
        <a:lstStyle/>
        <a:p>
          <a:endParaRPr lang="ru-RU"/>
        </a:p>
      </dgm:t>
    </dgm:pt>
    <dgm:pt modelId="{96E10FE9-DC11-4AC4-B642-00DC3D9C6B0A}" type="pres">
      <dgm:prSet presAssocID="{AF95A5D7-3185-4554-9269-804D921C5B41}" presName="spNode" presStyleCnt="0"/>
      <dgm:spPr/>
    </dgm:pt>
    <dgm:pt modelId="{F1398440-60A3-4303-A626-DD364ACE739E}" type="pres">
      <dgm:prSet presAssocID="{4D8BFD2D-0BD1-4652-9807-DEEF795962DD}" presName="sibTrans" presStyleLbl="sibTrans1D1" presStyleIdx="3" presStyleCnt="5"/>
      <dgm:spPr/>
      <dgm:t>
        <a:bodyPr/>
        <a:lstStyle/>
        <a:p>
          <a:endParaRPr lang="ru-RU"/>
        </a:p>
      </dgm:t>
    </dgm:pt>
    <dgm:pt modelId="{B836B02A-9BA0-4CEA-928C-A4970C75B555}" type="pres">
      <dgm:prSet presAssocID="{C638B7FE-C405-4AAE-9F57-A5908CA669DB}" presName="node" presStyleLbl="node1" presStyleIdx="4" presStyleCnt="5">
        <dgm:presLayoutVars>
          <dgm:bulletEnabled val="1"/>
        </dgm:presLayoutVars>
      </dgm:prSet>
      <dgm:spPr/>
      <dgm:t>
        <a:bodyPr/>
        <a:lstStyle/>
        <a:p>
          <a:endParaRPr lang="ru-RU"/>
        </a:p>
      </dgm:t>
    </dgm:pt>
    <dgm:pt modelId="{5604CE80-3A3B-461F-9960-170E3176CCCC}" type="pres">
      <dgm:prSet presAssocID="{C638B7FE-C405-4AAE-9F57-A5908CA669DB}" presName="spNode" presStyleCnt="0"/>
      <dgm:spPr/>
    </dgm:pt>
    <dgm:pt modelId="{7D521649-FB93-4E72-B53C-E8BD96B59798}" type="pres">
      <dgm:prSet presAssocID="{C898CB4F-EDBE-4E08-8010-C957D788455B}" presName="sibTrans" presStyleLbl="sibTrans1D1" presStyleIdx="4" presStyleCnt="5"/>
      <dgm:spPr/>
      <dgm:t>
        <a:bodyPr/>
        <a:lstStyle/>
        <a:p>
          <a:endParaRPr lang="ru-RU"/>
        </a:p>
      </dgm:t>
    </dgm:pt>
  </dgm:ptLst>
  <dgm:cxnLst>
    <dgm:cxn modelId="{0E46C7B1-A244-481B-96AA-6BD5DCD80A0D}" type="presOf" srcId="{150C9C2E-9BB8-45CC-80F3-A266C2C3A99C}" destId="{8216D02D-D0FB-42E0-8667-5B13908DA569}" srcOrd="0" destOrd="0" presId="urn:microsoft.com/office/officeart/2005/8/layout/cycle5"/>
    <dgm:cxn modelId="{2A180979-B370-417C-B194-A8064C434946}" type="presOf" srcId="{95F6FE8E-6B83-4B6E-BABC-63FC7140C7D3}" destId="{75855BA2-5031-4F29-B6CA-33C047B635DF}" srcOrd="0" destOrd="0" presId="urn:microsoft.com/office/officeart/2005/8/layout/cycle5"/>
    <dgm:cxn modelId="{8FF0EFE6-DC70-42DC-93BD-5235D8E72F86}" type="presOf" srcId="{41CA00B5-87A7-4D61-8BD2-6C2FF04F907A}" destId="{A2503C40-7174-42A9-B1BA-EE96BB49827F}" srcOrd="0" destOrd="0" presId="urn:microsoft.com/office/officeart/2005/8/layout/cycle5"/>
    <dgm:cxn modelId="{07A6E1E5-2F11-4075-9AD7-B43D312FCDED}" srcId="{150C9C2E-9BB8-45CC-80F3-A266C2C3A99C}" destId="{C638B7FE-C405-4AAE-9F57-A5908CA669DB}" srcOrd="4" destOrd="0" parTransId="{FDE0259C-62D2-457D-9780-C25F079F1B52}" sibTransId="{C898CB4F-EDBE-4E08-8010-C957D788455B}"/>
    <dgm:cxn modelId="{120697BF-CDF3-4FD4-9557-39AE6DF3C2B3}" srcId="{150C9C2E-9BB8-45CC-80F3-A266C2C3A99C}" destId="{41CA00B5-87A7-4D61-8BD2-6C2FF04F907A}" srcOrd="2" destOrd="0" parTransId="{5A86DA28-FF17-4078-812B-AE0AF866C516}" sibTransId="{69D426AD-1906-4D8E-887C-4C056F9A58E7}"/>
    <dgm:cxn modelId="{66A61C6F-255F-4354-90B1-CACBFC208B0B}" type="presOf" srcId="{C638B7FE-C405-4AAE-9F57-A5908CA669DB}" destId="{B836B02A-9BA0-4CEA-928C-A4970C75B555}" srcOrd="0" destOrd="0" presId="urn:microsoft.com/office/officeart/2005/8/layout/cycle5"/>
    <dgm:cxn modelId="{EEA09FDB-3395-4632-AA6A-F847CEA1CD21}" srcId="{150C9C2E-9BB8-45CC-80F3-A266C2C3A99C}" destId="{95F6FE8E-6B83-4B6E-BABC-63FC7140C7D3}" srcOrd="1" destOrd="0" parTransId="{CA6CF648-61CF-4EF7-B592-3839977521E7}" sibTransId="{99A982AE-73D8-4BC7-8407-C9A92BE7E3C9}"/>
    <dgm:cxn modelId="{E3EA9DE9-817A-48D0-9227-9E9471141ACB}" type="presOf" srcId="{79B72449-832E-49FA-B377-5DE92AFB73E2}" destId="{44E125B2-1F4E-4655-8553-C01A4DC49CA7}" srcOrd="0" destOrd="0" presId="urn:microsoft.com/office/officeart/2005/8/layout/cycle5"/>
    <dgm:cxn modelId="{360CF0E3-C299-43E6-89F0-3624B25C2F0E}" type="presOf" srcId="{99A982AE-73D8-4BC7-8407-C9A92BE7E3C9}" destId="{6EC54DB2-7C34-4960-B527-4EF3D53EB241}" srcOrd="0" destOrd="0" presId="urn:microsoft.com/office/officeart/2005/8/layout/cycle5"/>
    <dgm:cxn modelId="{335DCBD8-7150-494B-A143-B32CEC8DE8B2}" type="presOf" srcId="{AF95A5D7-3185-4554-9269-804D921C5B41}" destId="{0A78A453-0481-4F0C-9A61-FD46223BA63C}" srcOrd="0" destOrd="0" presId="urn:microsoft.com/office/officeart/2005/8/layout/cycle5"/>
    <dgm:cxn modelId="{E1B6A4A0-5FED-41EB-897E-8C1858B07355}" srcId="{150C9C2E-9BB8-45CC-80F3-A266C2C3A99C}" destId="{79B72449-832E-49FA-B377-5DE92AFB73E2}" srcOrd="0" destOrd="0" parTransId="{C1AE72B9-D3D6-48FD-9691-9343A5CC1295}" sibTransId="{57FC52DB-2A17-4889-9DC2-1528CD1DF515}"/>
    <dgm:cxn modelId="{3240DCB8-8F8B-46EE-81F0-1638A430F554}" type="presOf" srcId="{57FC52DB-2A17-4889-9DC2-1528CD1DF515}" destId="{8128E3F0-125C-4195-84AE-CE340A62E836}" srcOrd="0" destOrd="0" presId="urn:microsoft.com/office/officeart/2005/8/layout/cycle5"/>
    <dgm:cxn modelId="{A759AC6A-73CD-4C23-890A-839C583FC0B7}" type="presOf" srcId="{4D8BFD2D-0BD1-4652-9807-DEEF795962DD}" destId="{F1398440-60A3-4303-A626-DD364ACE739E}" srcOrd="0" destOrd="0" presId="urn:microsoft.com/office/officeart/2005/8/layout/cycle5"/>
    <dgm:cxn modelId="{B8E79ACF-45FA-439C-AFB6-83521C055219}" type="presOf" srcId="{C898CB4F-EDBE-4E08-8010-C957D788455B}" destId="{7D521649-FB93-4E72-B53C-E8BD96B59798}" srcOrd="0" destOrd="0" presId="urn:microsoft.com/office/officeart/2005/8/layout/cycle5"/>
    <dgm:cxn modelId="{9797E59A-C740-4E4B-968F-30C2BBD7EDCD}" srcId="{150C9C2E-9BB8-45CC-80F3-A266C2C3A99C}" destId="{AF95A5D7-3185-4554-9269-804D921C5B41}" srcOrd="3" destOrd="0" parTransId="{41526F85-FF14-4C40-A742-1FBD7BE5A8E9}" sibTransId="{4D8BFD2D-0BD1-4652-9807-DEEF795962DD}"/>
    <dgm:cxn modelId="{3CEA7EA3-165F-4582-94D4-2D9E5C53F16D}" type="presOf" srcId="{69D426AD-1906-4D8E-887C-4C056F9A58E7}" destId="{28E525D3-F76B-4A92-AB30-5AE42510127B}" srcOrd="0" destOrd="0" presId="urn:microsoft.com/office/officeart/2005/8/layout/cycle5"/>
    <dgm:cxn modelId="{B59986A0-2CE4-4850-A087-2A0D695F3C81}" type="presParOf" srcId="{8216D02D-D0FB-42E0-8667-5B13908DA569}" destId="{44E125B2-1F4E-4655-8553-C01A4DC49CA7}" srcOrd="0" destOrd="0" presId="urn:microsoft.com/office/officeart/2005/8/layout/cycle5"/>
    <dgm:cxn modelId="{71709A6F-B17B-4818-BB46-52A51B090ED8}" type="presParOf" srcId="{8216D02D-D0FB-42E0-8667-5B13908DA569}" destId="{2CCDE9BC-A87D-43ED-A979-0341BD6B4B30}" srcOrd="1" destOrd="0" presId="urn:microsoft.com/office/officeart/2005/8/layout/cycle5"/>
    <dgm:cxn modelId="{371CC97B-8959-4416-BE62-E8F052347393}" type="presParOf" srcId="{8216D02D-D0FB-42E0-8667-5B13908DA569}" destId="{8128E3F0-125C-4195-84AE-CE340A62E836}" srcOrd="2" destOrd="0" presId="urn:microsoft.com/office/officeart/2005/8/layout/cycle5"/>
    <dgm:cxn modelId="{C123EDCF-2D4E-4F3A-A135-EA161FEFFA67}" type="presParOf" srcId="{8216D02D-D0FB-42E0-8667-5B13908DA569}" destId="{75855BA2-5031-4F29-B6CA-33C047B635DF}" srcOrd="3" destOrd="0" presId="urn:microsoft.com/office/officeart/2005/8/layout/cycle5"/>
    <dgm:cxn modelId="{7E5B477C-2498-4EA4-A66D-76F9A1840E1C}" type="presParOf" srcId="{8216D02D-D0FB-42E0-8667-5B13908DA569}" destId="{5F02D16D-5BEB-4A22-BFA5-BB91F1C389C0}" srcOrd="4" destOrd="0" presId="urn:microsoft.com/office/officeart/2005/8/layout/cycle5"/>
    <dgm:cxn modelId="{58322D12-037C-48FF-8778-09323E97133C}" type="presParOf" srcId="{8216D02D-D0FB-42E0-8667-5B13908DA569}" destId="{6EC54DB2-7C34-4960-B527-4EF3D53EB241}" srcOrd="5" destOrd="0" presId="urn:microsoft.com/office/officeart/2005/8/layout/cycle5"/>
    <dgm:cxn modelId="{7D44689D-77A2-46CE-AFDE-E1A80328833D}" type="presParOf" srcId="{8216D02D-D0FB-42E0-8667-5B13908DA569}" destId="{A2503C40-7174-42A9-B1BA-EE96BB49827F}" srcOrd="6" destOrd="0" presId="urn:microsoft.com/office/officeart/2005/8/layout/cycle5"/>
    <dgm:cxn modelId="{5734A2E4-F1F8-4899-B3F9-0646F570CB28}" type="presParOf" srcId="{8216D02D-D0FB-42E0-8667-5B13908DA569}" destId="{1A4CAE92-6735-4789-BB12-F78BA2972082}" srcOrd="7" destOrd="0" presId="urn:microsoft.com/office/officeart/2005/8/layout/cycle5"/>
    <dgm:cxn modelId="{6138F5D4-F2E6-43E4-9A1B-195B9C29F091}" type="presParOf" srcId="{8216D02D-D0FB-42E0-8667-5B13908DA569}" destId="{28E525D3-F76B-4A92-AB30-5AE42510127B}" srcOrd="8" destOrd="0" presId="urn:microsoft.com/office/officeart/2005/8/layout/cycle5"/>
    <dgm:cxn modelId="{ACFF02BD-FBBE-476C-954A-6FCAE595BE3A}" type="presParOf" srcId="{8216D02D-D0FB-42E0-8667-5B13908DA569}" destId="{0A78A453-0481-4F0C-9A61-FD46223BA63C}" srcOrd="9" destOrd="0" presId="urn:microsoft.com/office/officeart/2005/8/layout/cycle5"/>
    <dgm:cxn modelId="{A18E74CD-596C-4883-94B8-CF487C339FF5}" type="presParOf" srcId="{8216D02D-D0FB-42E0-8667-5B13908DA569}" destId="{96E10FE9-DC11-4AC4-B642-00DC3D9C6B0A}" srcOrd="10" destOrd="0" presId="urn:microsoft.com/office/officeart/2005/8/layout/cycle5"/>
    <dgm:cxn modelId="{D15E0A70-4F7F-49D2-B105-4E00935C6E25}" type="presParOf" srcId="{8216D02D-D0FB-42E0-8667-5B13908DA569}" destId="{F1398440-60A3-4303-A626-DD364ACE739E}" srcOrd="11" destOrd="0" presId="urn:microsoft.com/office/officeart/2005/8/layout/cycle5"/>
    <dgm:cxn modelId="{18B16092-04E5-476D-B119-7CE099F7C86D}" type="presParOf" srcId="{8216D02D-D0FB-42E0-8667-5B13908DA569}" destId="{B836B02A-9BA0-4CEA-928C-A4970C75B555}" srcOrd="12" destOrd="0" presId="urn:microsoft.com/office/officeart/2005/8/layout/cycle5"/>
    <dgm:cxn modelId="{2790DDC1-3EDB-4190-A30D-12F122C6D580}" type="presParOf" srcId="{8216D02D-D0FB-42E0-8667-5B13908DA569}" destId="{5604CE80-3A3B-461F-9960-170E3176CCCC}" srcOrd="13" destOrd="0" presId="urn:microsoft.com/office/officeart/2005/8/layout/cycle5"/>
    <dgm:cxn modelId="{06D69169-F200-41D1-B0CE-A13B999C0FEA}" type="presParOf" srcId="{8216D02D-D0FB-42E0-8667-5B13908DA569}" destId="{7D521649-FB93-4E72-B53C-E8BD96B59798}" srcOrd="14" destOrd="0" presId="urn:microsoft.com/office/officeart/2005/8/layout/cycle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4258A0-6EC3-493A-8D36-25C8F4FCF06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D64052B3-B7A9-41F7-B41C-05B2364A8CCE}">
      <dgm:prSet phldrT="[Текст]" custT="1"/>
      <dgm:spPr>
        <a:solidFill>
          <a:schemeClr val="accent5"/>
        </a:solidFill>
      </dgm:spPr>
      <dgm:t>
        <a:bodyPr/>
        <a:lstStyle/>
        <a:p>
          <a:r>
            <a:rPr lang="ru-RU" sz="1800" dirty="0" smtClean="0"/>
            <a:t>Приемы</a:t>
          </a:r>
          <a:r>
            <a:rPr lang="ru-RU" sz="1300" dirty="0" smtClean="0"/>
            <a:t> </a:t>
          </a:r>
          <a:endParaRPr lang="ru-RU" sz="1300" dirty="0"/>
        </a:p>
      </dgm:t>
    </dgm:pt>
    <dgm:pt modelId="{37C4A3DA-3F4A-45BE-9913-3F046DC07B9E}" type="parTrans" cxnId="{C68D3564-739E-48C3-A88A-5E42FFFB3D68}">
      <dgm:prSet/>
      <dgm:spPr/>
      <dgm:t>
        <a:bodyPr/>
        <a:lstStyle/>
        <a:p>
          <a:endParaRPr lang="ru-RU"/>
        </a:p>
      </dgm:t>
    </dgm:pt>
    <dgm:pt modelId="{AFD363AB-624C-40F0-B6AD-073DDD0DC920}" type="sibTrans" cxnId="{C68D3564-739E-48C3-A88A-5E42FFFB3D68}">
      <dgm:prSet/>
      <dgm:spPr/>
      <dgm:t>
        <a:bodyPr/>
        <a:lstStyle/>
        <a:p>
          <a:endParaRPr lang="ru-RU"/>
        </a:p>
      </dgm:t>
    </dgm:pt>
    <dgm:pt modelId="{983D4ABD-6F11-476D-A14C-08F5FE0E991D}">
      <dgm:prSet phldrT="[Текст]"/>
      <dgm:spPr/>
      <dgm:t>
        <a:bodyPr/>
        <a:lstStyle/>
        <a:p>
          <a:r>
            <a:rPr lang="ru-RU" dirty="0" smtClean="0"/>
            <a:t>Сравнение </a:t>
          </a:r>
        </a:p>
        <a:p>
          <a:r>
            <a:rPr lang="ru-RU" dirty="0" smtClean="0"/>
            <a:t>Анализ </a:t>
          </a:r>
          <a:endParaRPr lang="ru-RU" dirty="0"/>
        </a:p>
      </dgm:t>
    </dgm:pt>
    <dgm:pt modelId="{759C9DD2-11F0-4A32-8DE8-173FF50EDDA7}" type="parTrans" cxnId="{12A7EBA6-4E78-4C47-9AE1-643161442962}">
      <dgm:prSet/>
      <dgm:spPr/>
      <dgm:t>
        <a:bodyPr/>
        <a:lstStyle/>
        <a:p>
          <a:endParaRPr lang="ru-RU"/>
        </a:p>
      </dgm:t>
    </dgm:pt>
    <dgm:pt modelId="{C855D2E5-5FDB-4B4E-A0F0-5CBA1E9F168F}" type="sibTrans" cxnId="{12A7EBA6-4E78-4C47-9AE1-643161442962}">
      <dgm:prSet/>
      <dgm:spPr/>
      <dgm:t>
        <a:bodyPr/>
        <a:lstStyle/>
        <a:p>
          <a:endParaRPr lang="ru-RU"/>
        </a:p>
      </dgm:t>
    </dgm:pt>
    <dgm:pt modelId="{1C68554F-3E87-4965-BB09-0BF171F4DA2A}">
      <dgm:prSet phldrT="[Текст]"/>
      <dgm:spPr/>
      <dgm:t>
        <a:bodyPr/>
        <a:lstStyle/>
        <a:p>
          <a:r>
            <a:rPr lang="ru-RU" dirty="0" smtClean="0"/>
            <a:t>Синтез </a:t>
          </a:r>
          <a:endParaRPr lang="ru-RU" dirty="0"/>
        </a:p>
      </dgm:t>
    </dgm:pt>
    <dgm:pt modelId="{54404809-5B43-4EAC-AB29-98F247C25EFD}" type="parTrans" cxnId="{AC6C5819-4E6F-49B8-8689-1926B7E65B33}">
      <dgm:prSet/>
      <dgm:spPr/>
      <dgm:t>
        <a:bodyPr/>
        <a:lstStyle/>
        <a:p>
          <a:endParaRPr lang="ru-RU"/>
        </a:p>
      </dgm:t>
    </dgm:pt>
    <dgm:pt modelId="{2DD97A5A-A60E-47EA-B046-EFB678F774FD}" type="sibTrans" cxnId="{AC6C5819-4E6F-49B8-8689-1926B7E65B33}">
      <dgm:prSet/>
      <dgm:spPr/>
      <dgm:t>
        <a:bodyPr/>
        <a:lstStyle/>
        <a:p>
          <a:endParaRPr lang="ru-RU"/>
        </a:p>
      </dgm:t>
    </dgm:pt>
    <dgm:pt modelId="{50DB9C27-8340-4541-968F-78F273B65618}">
      <dgm:prSet phldrT="[Текст]"/>
      <dgm:spPr/>
      <dgm:t>
        <a:bodyPr/>
        <a:lstStyle/>
        <a:p>
          <a:r>
            <a:rPr lang="ru-RU" dirty="0" smtClean="0"/>
            <a:t>Обобщение </a:t>
          </a:r>
          <a:endParaRPr lang="ru-RU" dirty="0"/>
        </a:p>
      </dgm:t>
    </dgm:pt>
    <dgm:pt modelId="{2F91F368-A3EF-41A0-9344-342DF3E29CC2}" type="parTrans" cxnId="{3EC3D489-8379-4B68-825C-FC506AC317A9}">
      <dgm:prSet/>
      <dgm:spPr/>
      <dgm:t>
        <a:bodyPr/>
        <a:lstStyle/>
        <a:p>
          <a:endParaRPr lang="ru-RU"/>
        </a:p>
      </dgm:t>
    </dgm:pt>
    <dgm:pt modelId="{A4C902B7-E5C3-4822-B7F2-722962CFF90E}" type="sibTrans" cxnId="{3EC3D489-8379-4B68-825C-FC506AC317A9}">
      <dgm:prSet/>
      <dgm:spPr/>
      <dgm:t>
        <a:bodyPr/>
        <a:lstStyle/>
        <a:p>
          <a:endParaRPr lang="ru-RU"/>
        </a:p>
      </dgm:t>
    </dgm:pt>
    <dgm:pt modelId="{E2E244A3-9B9E-4789-82CF-E8CD7819DF91}">
      <dgm:prSet phldrT="[Текст]"/>
      <dgm:spPr/>
      <dgm:t>
        <a:bodyPr/>
        <a:lstStyle/>
        <a:p>
          <a:r>
            <a:rPr lang="ru-RU" dirty="0" smtClean="0"/>
            <a:t>Классификация </a:t>
          </a:r>
          <a:endParaRPr lang="ru-RU" dirty="0"/>
        </a:p>
      </dgm:t>
    </dgm:pt>
    <dgm:pt modelId="{23C2E130-F00C-4624-A00D-AF894423C810}" type="parTrans" cxnId="{3707A8F9-E215-4699-8698-C0D3C0B0AC68}">
      <dgm:prSet/>
      <dgm:spPr/>
      <dgm:t>
        <a:bodyPr/>
        <a:lstStyle/>
        <a:p>
          <a:endParaRPr lang="ru-RU"/>
        </a:p>
      </dgm:t>
    </dgm:pt>
    <dgm:pt modelId="{C638C818-0028-4F2A-A6B7-23115511DBF8}" type="sibTrans" cxnId="{3707A8F9-E215-4699-8698-C0D3C0B0AC68}">
      <dgm:prSet/>
      <dgm:spPr/>
      <dgm:t>
        <a:bodyPr/>
        <a:lstStyle/>
        <a:p>
          <a:endParaRPr lang="ru-RU"/>
        </a:p>
      </dgm:t>
    </dgm:pt>
    <dgm:pt modelId="{1EF36B51-68EC-4AD3-BBEA-8DC583D40023}">
      <dgm:prSet phldrT="[Текст]"/>
      <dgm:spPr/>
      <dgm:t>
        <a:bodyPr/>
        <a:lstStyle/>
        <a:p>
          <a:r>
            <a:rPr lang="ru-RU" dirty="0" smtClean="0"/>
            <a:t>Систематизация </a:t>
          </a:r>
          <a:endParaRPr lang="ru-RU" dirty="0"/>
        </a:p>
      </dgm:t>
    </dgm:pt>
    <dgm:pt modelId="{7DEDADB3-BF69-4BDD-AFC3-407C1710D695}" type="parTrans" cxnId="{9C02599D-13E3-4210-8851-79886D6AA42E}">
      <dgm:prSet/>
      <dgm:spPr/>
      <dgm:t>
        <a:bodyPr/>
        <a:lstStyle/>
        <a:p>
          <a:endParaRPr lang="ru-RU"/>
        </a:p>
      </dgm:t>
    </dgm:pt>
    <dgm:pt modelId="{BCE84E7D-0998-451E-9F66-FC51AB66B95C}" type="sibTrans" cxnId="{9C02599D-13E3-4210-8851-79886D6AA42E}">
      <dgm:prSet/>
      <dgm:spPr/>
      <dgm:t>
        <a:bodyPr/>
        <a:lstStyle/>
        <a:p>
          <a:endParaRPr lang="ru-RU"/>
        </a:p>
      </dgm:t>
    </dgm:pt>
    <dgm:pt modelId="{327C301D-556A-447E-BE86-91B5F48BED27}" type="pres">
      <dgm:prSet presAssocID="{914258A0-6EC3-493A-8D36-25C8F4FCF063}" presName="diagram" presStyleCnt="0">
        <dgm:presLayoutVars>
          <dgm:chPref val="1"/>
          <dgm:dir/>
          <dgm:animOne val="branch"/>
          <dgm:animLvl val="lvl"/>
          <dgm:resizeHandles val="exact"/>
        </dgm:presLayoutVars>
      </dgm:prSet>
      <dgm:spPr/>
      <dgm:t>
        <a:bodyPr/>
        <a:lstStyle/>
        <a:p>
          <a:endParaRPr lang="ru-RU"/>
        </a:p>
      </dgm:t>
    </dgm:pt>
    <dgm:pt modelId="{34EE10B4-8A22-4182-BA24-79D5E977D10E}" type="pres">
      <dgm:prSet presAssocID="{D64052B3-B7A9-41F7-B41C-05B2364A8CCE}" presName="root1" presStyleCnt="0"/>
      <dgm:spPr/>
    </dgm:pt>
    <dgm:pt modelId="{480B54E4-EB5D-4911-9C62-AC3DE3AA9E0B}" type="pres">
      <dgm:prSet presAssocID="{D64052B3-B7A9-41F7-B41C-05B2364A8CCE}" presName="LevelOneTextNode" presStyleLbl="node0" presStyleIdx="0" presStyleCnt="1">
        <dgm:presLayoutVars>
          <dgm:chPref val="3"/>
        </dgm:presLayoutVars>
      </dgm:prSet>
      <dgm:spPr/>
      <dgm:t>
        <a:bodyPr/>
        <a:lstStyle/>
        <a:p>
          <a:endParaRPr lang="ru-RU"/>
        </a:p>
      </dgm:t>
    </dgm:pt>
    <dgm:pt modelId="{0BD9E31D-1380-4CE8-A6F4-3E9669634D28}" type="pres">
      <dgm:prSet presAssocID="{D64052B3-B7A9-41F7-B41C-05B2364A8CCE}" presName="level2hierChild" presStyleCnt="0"/>
      <dgm:spPr/>
    </dgm:pt>
    <dgm:pt modelId="{FB270A5B-32F3-4BAC-B99E-49A2297BDFCD}" type="pres">
      <dgm:prSet presAssocID="{759C9DD2-11F0-4A32-8DE8-173FF50EDDA7}" presName="conn2-1" presStyleLbl="parChTrans1D2" presStyleIdx="0" presStyleCnt="2"/>
      <dgm:spPr/>
      <dgm:t>
        <a:bodyPr/>
        <a:lstStyle/>
        <a:p>
          <a:endParaRPr lang="ru-RU"/>
        </a:p>
      </dgm:t>
    </dgm:pt>
    <dgm:pt modelId="{4B8ACB0C-C464-43DA-B058-FF361610B496}" type="pres">
      <dgm:prSet presAssocID="{759C9DD2-11F0-4A32-8DE8-173FF50EDDA7}" presName="connTx" presStyleLbl="parChTrans1D2" presStyleIdx="0" presStyleCnt="2"/>
      <dgm:spPr/>
      <dgm:t>
        <a:bodyPr/>
        <a:lstStyle/>
        <a:p>
          <a:endParaRPr lang="ru-RU"/>
        </a:p>
      </dgm:t>
    </dgm:pt>
    <dgm:pt modelId="{9C25B63F-044A-4EF0-AF6D-C1D33A9F24A7}" type="pres">
      <dgm:prSet presAssocID="{983D4ABD-6F11-476D-A14C-08F5FE0E991D}" presName="root2" presStyleCnt="0"/>
      <dgm:spPr/>
    </dgm:pt>
    <dgm:pt modelId="{5890C0DB-B7EF-46A8-B7C8-B5FFF5480F43}" type="pres">
      <dgm:prSet presAssocID="{983D4ABD-6F11-476D-A14C-08F5FE0E991D}" presName="LevelTwoTextNode" presStyleLbl="node2" presStyleIdx="0" presStyleCnt="2">
        <dgm:presLayoutVars>
          <dgm:chPref val="3"/>
        </dgm:presLayoutVars>
      </dgm:prSet>
      <dgm:spPr/>
      <dgm:t>
        <a:bodyPr/>
        <a:lstStyle/>
        <a:p>
          <a:endParaRPr lang="ru-RU"/>
        </a:p>
      </dgm:t>
    </dgm:pt>
    <dgm:pt modelId="{8587C9E5-9EA7-46A3-A8DC-8FBB8054A1F1}" type="pres">
      <dgm:prSet presAssocID="{983D4ABD-6F11-476D-A14C-08F5FE0E991D}" presName="level3hierChild" presStyleCnt="0"/>
      <dgm:spPr/>
    </dgm:pt>
    <dgm:pt modelId="{2AEA803C-DCAA-4CCC-9461-5940D02D720D}" type="pres">
      <dgm:prSet presAssocID="{54404809-5B43-4EAC-AB29-98F247C25EFD}" presName="conn2-1" presStyleLbl="parChTrans1D3" presStyleIdx="0" presStyleCnt="3"/>
      <dgm:spPr/>
      <dgm:t>
        <a:bodyPr/>
        <a:lstStyle/>
        <a:p>
          <a:endParaRPr lang="ru-RU"/>
        </a:p>
      </dgm:t>
    </dgm:pt>
    <dgm:pt modelId="{085D8B37-DB1F-4BB1-B1C8-E32A6E4E890B}" type="pres">
      <dgm:prSet presAssocID="{54404809-5B43-4EAC-AB29-98F247C25EFD}" presName="connTx" presStyleLbl="parChTrans1D3" presStyleIdx="0" presStyleCnt="3"/>
      <dgm:spPr/>
      <dgm:t>
        <a:bodyPr/>
        <a:lstStyle/>
        <a:p>
          <a:endParaRPr lang="ru-RU"/>
        </a:p>
      </dgm:t>
    </dgm:pt>
    <dgm:pt modelId="{DB8DF44A-D6B3-49C1-8820-750BEA9C2C87}" type="pres">
      <dgm:prSet presAssocID="{1C68554F-3E87-4965-BB09-0BF171F4DA2A}" presName="root2" presStyleCnt="0"/>
      <dgm:spPr/>
    </dgm:pt>
    <dgm:pt modelId="{35CAE14C-93A9-45D5-AE4C-BF05F774CD74}" type="pres">
      <dgm:prSet presAssocID="{1C68554F-3E87-4965-BB09-0BF171F4DA2A}" presName="LevelTwoTextNode" presStyleLbl="node3" presStyleIdx="0" presStyleCnt="3">
        <dgm:presLayoutVars>
          <dgm:chPref val="3"/>
        </dgm:presLayoutVars>
      </dgm:prSet>
      <dgm:spPr/>
      <dgm:t>
        <a:bodyPr/>
        <a:lstStyle/>
        <a:p>
          <a:endParaRPr lang="ru-RU"/>
        </a:p>
      </dgm:t>
    </dgm:pt>
    <dgm:pt modelId="{7E66B235-A109-4546-AC18-3DA489EC848C}" type="pres">
      <dgm:prSet presAssocID="{1C68554F-3E87-4965-BB09-0BF171F4DA2A}" presName="level3hierChild" presStyleCnt="0"/>
      <dgm:spPr/>
    </dgm:pt>
    <dgm:pt modelId="{F46896A1-1026-4298-B098-9AD63DFAB856}" type="pres">
      <dgm:prSet presAssocID="{2F91F368-A3EF-41A0-9344-342DF3E29CC2}" presName="conn2-1" presStyleLbl="parChTrans1D3" presStyleIdx="1" presStyleCnt="3"/>
      <dgm:spPr/>
      <dgm:t>
        <a:bodyPr/>
        <a:lstStyle/>
        <a:p>
          <a:endParaRPr lang="ru-RU"/>
        </a:p>
      </dgm:t>
    </dgm:pt>
    <dgm:pt modelId="{1DE2D8D9-813B-4660-A43B-C42CC425A8D1}" type="pres">
      <dgm:prSet presAssocID="{2F91F368-A3EF-41A0-9344-342DF3E29CC2}" presName="connTx" presStyleLbl="parChTrans1D3" presStyleIdx="1" presStyleCnt="3"/>
      <dgm:spPr/>
      <dgm:t>
        <a:bodyPr/>
        <a:lstStyle/>
        <a:p>
          <a:endParaRPr lang="ru-RU"/>
        </a:p>
      </dgm:t>
    </dgm:pt>
    <dgm:pt modelId="{F16FF1D9-8F23-4BD2-9490-587D345F312E}" type="pres">
      <dgm:prSet presAssocID="{50DB9C27-8340-4541-968F-78F273B65618}" presName="root2" presStyleCnt="0"/>
      <dgm:spPr/>
    </dgm:pt>
    <dgm:pt modelId="{B7F6C6CA-5296-479C-BAB6-B35783E3F2B7}" type="pres">
      <dgm:prSet presAssocID="{50DB9C27-8340-4541-968F-78F273B65618}" presName="LevelTwoTextNode" presStyleLbl="node3" presStyleIdx="1" presStyleCnt="3">
        <dgm:presLayoutVars>
          <dgm:chPref val="3"/>
        </dgm:presLayoutVars>
      </dgm:prSet>
      <dgm:spPr/>
      <dgm:t>
        <a:bodyPr/>
        <a:lstStyle/>
        <a:p>
          <a:endParaRPr lang="ru-RU"/>
        </a:p>
      </dgm:t>
    </dgm:pt>
    <dgm:pt modelId="{3B72592C-D7AF-486D-A6A0-1EA8F4F8AD4A}" type="pres">
      <dgm:prSet presAssocID="{50DB9C27-8340-4541-968F-78F273B65618}" presName="level3hierChild" presStyleCnt="0"/>
      <dgm:spPr/>
    </dgm:pt>
    <dgm:pt modelId="{D47B704A-733A-4A84-9FE8-5C20930B43CD}" type="pres">
      <dgm:prSet presAssocID="{23C2E130-F00C-4624-A00D-AF894423C810}" presName="conn2-1" presStyleLbl="parChTrans1D2" presStyleIdx="1" presStyleCnt="2"/>
      <dgm:spPr/>
      <dgm:t>
        <a:bodyPr/>
        <a:lstStyle/>
        <a:p>
          <a:endParaRPr lang="ru-RU"/>
        </a:p>
      </dgm:t>
    </dgm:pt>
    <dgm:pt modelId="{4F148075-FB54-469B-96CF-AD58AE366C5F}" type="pres">
      <dgm:prSet presAssocID="{23C2E130-F00C-4624-A00D-AF894423C810}" presName="connTx" presStyleLbl="parChTrans1D2" presStyleIdx="1" presStyleCnt="2"/>
      <dgm:spPr/>
      <dgm:t>
        <a:bodyPr/>
        <a:lstStyle/>
        <a:p>
          <a:endParaRPr lang="ru-RU"/>
        </a:p>
      </dgm:t>
    </dgm:pt>
    <dgm:pt modelId="{BBD982C2-C192-45F9-8187-347EF6F3A7BE}" type="pres">
      <dgm:prSet presAssocID="{E2E244A3-9B9E-4789-82CF-E8CD7819DF91}" presName="root2" presStyleCnt="0"/>
      <dgm:spPr/>
    </dgm:pt>
    <dgm:pt modelId="{C3D25416-402C-4B07-B6D8-8E2DAB30B6DA}" type="pres">
      <dgm:prSet presAssocID="{E2E244A3-9B9E-4789-82CF-E8CD7819DF91}" presName="LevelTwoTextNode" presStyleLbl="node2" presStyleIdx="1" presStyleCnt="2">
        <dgm:presLayoutVars>
          <dgm:chPref val="3"/>
        </dgm:presLayoutVars>
      </dgm:prSet>
      <dgm:spPr/>
      <dgm:t>
        <a:bodyPr/>
        <a:lstStyle/>
        <a:p>
          <a:endParaRPr lang="ru-RU"/>
        </a:p>
      </dgm:t>
    </dgm:pt>
    <dgm:pt modelId="{67678B08-A0B2-4D6A-AEBC-9A6E53FAD824}" type="pres">
      <dgm:prSet presAssocID="{E2E244A3-9B9E-4789-82CF-E8CD7819DF91}" presName="level3hierChild" presStyleCnt="0"/>
      <dgm:spPr/>
    </dgm:pt>
    <dgm:pt modelId="{444EFD5C-018F-4B84-BB97-B5E3005ACB93}" type="pres">
      <dgm:prSet presAssocID="{7DEDADB3-BF69-4BDD-AFC3-407C1710D695}" presName="conn2-1" presStyleLbl="parChTrans1D3" presStyleIdx="2" presStyleCnt="3"/>
      <dgm:spPr/>
      <dgm:t>
        <a:bodyPr/>
        <a:lstStyle/>
        <a:p>
          <a:endParaRPr lang="ru-RU"/>
        </a:p>
      </dgm:t>
    </dgm:pt>
    <dgm:pt modelId="{66819282-7CBB-48CE-BC68-8484E9D82F8F}" type="pres">
      <dgm:prSet presAssocID="{7DEDADB3-BF69-4BDD-AFC3-407C1710D695}" presName="connTx" presStyleLbl="parChTrans1D3" presStyleIdx="2" presStyleCnt="3"/>
      <dgm:spPr/>
      <dgm:t>
        <a:bodyPr/>
        <a:lstStyle/>
        <a:p>
          <a:endParaRPr lang="ru-RU"/>
        </a:p>
      </dgm:t>
    </dgm:pt>
    <dgm:pt modelId="{164C938D-6DB5-42AA-8CF0-9279F14A470D}" type="pres">
      <dgm:prSet presAssocID="{1EF36B51-68EC-4AD3-BBEA-8DC583D40023}" presName="root2" presStyleCnt="0"/>
      <dgm:spPr/>
    </dgm:pt>
    <dgm:pt modelId="{DA583981-EDA7-43DE-930E-92F324A6BB83}" type="pres">
      <dgm:prSet presAssocID="{1EF36B51-68EC-4AD3-BBEA-8DC583D40023}" presName="LevelTwoTextNode" presStyleLbl="node3" presStyleIdx="2" presStyleCnt="3">
        <dgm:presLayoutVars>
          <dgm:chPref val="3"/>
        </dgm:presLayoutVars>
      </dgm:prSet>
      <dgm:spPr/>
      <dgm:t>
        <a:bodyPr/>
        <a:lstStyle/>
        <a:p>
          <a:endParaRPr lang="ru-RU"/>
        </a:p>
      </dgm:t>
    </dgm:pt>
    <dgm:pt modelId="{31F7AF77-D81B-45F7-9D29-E21AC9100772}" type="pres">
      <dgm:prSet presAssocID="{1EF36B51-68EC-4AD3-BBEA-8DC583D40023}" presName="level3hierChild" presStyleCnt="0"/>
      <dgm:spPr/>
    </dgm:pt>
  </dgm:ptLst>
  <dgm:cxnLst>
    <dgm:cxn modelId="{3EC3D489-8379-4B68-825C-FC506AC317A9}" srcId="{983D4ABD-6F11-476D-A14C-08F5FE0E991D}" destId="{50DB9C27-8340-4541-968F-78F273B65618}" srcOrd="1" destOrd="0" parTransId="{2F91F368-A3EF-41A0-9344-342DF3E29CC2}" sibTransId="{A4C902B7-E5C3-4822-B7F2-722962CFF90E}"/>
    <dgm:cxn modelId="{0BDC52BD-5A8E-428F-A403-84BDFCF470F8}" type="presOf" srcId="{914258A0-6EC3-493A-8D36-25C8F4FCF063}" destId="{327C301D-556A-447E-BE86-91B5F48BED27}" srcOrd="0" destOrd="0" presId="urn:microsoft.com/office/officeart/2005/8/layout/hierarchy2"/>
    <dgm:cxn modelId="{20A783CC-80DA-4414-B646-65012B21D054}" type="presOf" srcId="{1EF36B51-68EC-4AD3-BBEA-8DC583D40023}" destId="{DA583981-EDA7-43DE-930E-92F324A6BB83}" srcOrd="0" destOrd="0" presId="urn:microsoft.com/office/officeart/2005/8/layout/hierarchy2"/>
    <dgm:cxn modelId="{C68D3564-739E-48C3-A88A-5E42FFFB3D68}" srcId="{914258A0-6EC3-493A-8D36-25C8F4FCF063}" destId="{D64052B3-B7A9-41F7-B41C-05B2364A8CCE}" srcOrd="0" destOrd="0" parTransId="{37C4A3DA-3F4A-45BE-9913-3F046DC07B9E}" sibTransId="{AFD363AB-624C-40F0-B6AD-073DDD0DC920}"/>
    <dgm:cxn modelId="{FAF6814B-DA33-438D-B122-AF0A94B1887D}" type="presOf" srcId="{7DEDADB3-BF69-4BDD-AFC3-407C1710D695}" destId="{66819282-7CBB-48CE-BC68-8484E9D82F8F}" srcOrd="1" destOrd="0" presId="urn:microsoft.com/office/officeart/2005/8/layout/hierarchy2"/>
    <dgm:cxn modelId="{298C4D5B-2172-468F-B0B9-EFB16263E563}" type="presOf" srcId="{7DEDADB3-BF69-4BDD-AFC3-407C1710D695}" destId="{444EFD5C-018F-4B84-BB97-B5E3005ACB93}" srcOrd="0" destOrd="0" presId="urn:microsoft.com/office/officeart/2005/8/layout/hierarchy2"/>
    <dgm:cxn modelId="{3707A8F9-E215-4699-8698-C0D3C0B0AC68}" srcId="{D64052B3-B7A9-41F7-B41C-05B2364A8CCE}" destId="{E2E244A3-9B9E-4789-82CF-E8CD7819DF91}" srcOrd="1" destOrd="0" parTransId="{23C2E130-F00C-4624-A00D-AF894423C810}" sibTransId="{C638C818-0028-4F2A-A6B7-23115511DBF8}"/>
    <dgm:cxn modelId="{14C5C963-5C66-4E80-9299-D9C91891924F}" type="presOf" srcId="{759C9DD2-11F0-4A32-8DE8-173FF50EDDA7}" destId="{FB270A5B-32F3-4BAC-B99E-49A2297BDFCD}" srcOrd="0" destOrd="0" presId="urn:microsoft.com/office/officeart/2005/8/layout/hierarchy2"/>
    <dgm:cxn modelId="{113C3B1A-B1A9-4147-8A73-3CC996BAAE4F}" type="presOf" srcId="{983D4ABD-6F11-476D-A14C-08F5FE0E991D}" destId="{5890C0DB-B7EF-46A8-B7C8-B5FFF5480F43}" srcOrd="0" destOrd="0" presId="urn:microsoft.com/office/officeart/2005/8/layout/hierarchy2"/>
    <dgm:cxn modelId="{E7239CF4-E600-4BFA-B445-E3F4EF5C0BA7}" type="presOf" srcId="{1C68554F-3E87-4965-BB09-0BF171F4DA2A}" destId="{35CAE14C-93A9-45D5-AE4C-BF05F774CD74}" srcOrd="0" destOrd="0" presId="urn:microsoft.com/office/officeart/2005/8/layout/hierarchy2"/>
    <dgm:cxn modelId="{12A7EBA6-4E78-4C47-9AE1-643161442962}" srcId="{D64052B3-B7A9-41F7-B41C-05B2364A8CCE}" destId="{983D4ABD-6F11-476D-A14C-08F5FE0E991D}" srcOrd="0" destOrd="0" parTransId="{759C9DD2-11F0-4A32-8DE8-173FF50EDDA7}" sibTransId="{C855D2E5-5FDB-4B4E-A0F0-5CBA1E9F168F}"/>
    <dgm:cxn modelId="{59D5FA6B-0A78-4698-86B9-13116F3307F4}" type="presOf" srcId="{2F91F368-A3EF-41A0-9344-342DF3E29CC2}" destId="{F46896A1-1026-4298-B098-9AD63DFAB856}" srcOrd="0" destOrd="0" presId="urn:microsoft.com/office/officeart/2005/8/layout/hierarchy2"/>
    <dgm:cxn modelId="{577D7053-6A73-4ADF-B8F2-EB4ABCB0212D}" type="presOf" srcId="{D64052B3-B7A9-41F7-B41C-05B2364A8CCE}" destId="{480B54E4-EB5D-4911-9C62-AC3DE3AA9E0B}" srcOrd="0" destOrd="0" presId="urn:microsoft.com/office/officeart/2005/8/layout/hierarchy2"/>
    <dgm:cxn modelId="{CD9AB7A3-ECF2-4479-9E16-1EF6CF642F9C}" type="presOf" srcId="{54404809-5B43-4EAC-AB29-98F247C25EFD}" destId="{2AEA803C-DCAA-4CCC-9461-5940D02D720D}" srcOrd="0" destOrd="0" presId="urn:microsoft.com/office/officeart/2005/8/layout/hierarchy2"/>
    <dgm:cxn modelId="{AC6C5819-4E6F-49B8-8689-1926B7E65B33}" srcId="{983D4ABD-6F11-476D-A14C-08F5FE0E991D}" destId="{1C68554F-3E87-4965-BB09-0BF171F4DA2A}" srcOrd="0" destOrd="0" parTransId="{54404809-5B43-4EAC-AB29-98F247C25EFD}" sibTransId="{2DD97A5A-A60E-47EA-B046-EFB678F774FD}"/>
    <dgm:cxn modelId="{42C0BBFC-50EC-4ADF-AD72-CF1DFF25C0C1}" type="presOf" srcId="{50DB9C27-8340-4541-968F-78F273B65618}" destId="{B7F6C6CA-5296-479C-BAB6-B35783E3F2B7}" srcOrd="0" destOrd="0" presId="urn:microsoft.com/office/officeart/2005/8/layout/hierarchy2"/>
    <dgm:cxn modelId="{73EFAFDA-8FC6-4EB1-8306-01763FCCBB14}" type="presOf" srcId="{759C9DD2-11F0-4A32-8DE8-173FF50EDDA7}" destId="{4B8ACB0C-C464-43DA-B058-FF361610B496}" srcOrd="1" destOrd="0" presId="urn:microsoft.com/office/officeart/2005/8/layout/hierarchy2"/>
    <dgm:cxn modelId="{514866A9-85C0-4464-BC2C-838DB48234BE}" type="presOf" srcId="{E2E244A3-9B9E-4789-82CF-E8CD7819DF91}" destId="{C3D25416-402C-4B07-B6D8-8E2DAB30B6DA}" srcOrd="0" destOrd="0" presId="urn:microsoft.com/office/officeart/2005/8/layout/hierarchy2"/>
    <dgm:cxn modelId="{168D78EF-F3EB-453A-9B64-EC8C7D607F5E}" type="presOf" srcId="{23C2E130-F00C-4624-A00D-AF894423C810}" destId="{D47B704A-733A-4A84-9FE8-5C20930B43CD}" srcOrd="0" destOrd="0" presId="urn:microsoft.com/office/officeart/2005/8/layout/hierarchy2"/>
    <dgm:cxn modelId="{EF655B8F-2581-4820-B598-4C6127683716}" type="presOf" srcId="{54404809-5B43-4EAC-AB29-98F247C25EFD}" destId="{085D8B37-DB1F-4BB1-B1C8-E32A6E4E890B}" srcOrd="1" destOrd="0" presId="urn:microsoft.com/office/officeart/2005/8/layout/hierarchy2"/>
    <dgm:cxn modelId="{7BB1FC54-3DB7-490F-92D1-25EB46A5F3E0}" type="presOf" srcId="{23C2E130-F00C-4624-A00D-AF894423C810}" destId="{4F148075-FB54-469B-96CF-AD58AE366C5F}" srcOrd="1" destOrd="0" presId="urn:microsoft.com/office/officeart/2005/8/layout/hierarchy2"/>
    <dgm:cxn modelId="{4257228A-D623-45DE-AE9B-A24359880770}" type="presOf" srcId="{2F91F368-A3EF-41A0-9344-342DF3E29CC2}" destId="{1DE2D8D9-813B-4660-A43B-C42CC425A8D1}" srcOrd="1" destOrd="0" presId="urn:microsoft.com/office/officeart/2005/8/layout/hierarchy2"/>
    <dgm:cxn modelId="{9C02599D-13E3-4210-8851-79886D6AA42E}" srcId="{E2E244A3-9B9E-4789-82CF-E8CD7819DF91}" destId="{1EF36B51-68EC-4AD3-BBEA-8DC583D40023}" srcOrd="0" destOrd="0" parTransId="{7DEDADB3-BF69-4BDD-AFC3-407C1710D695}" sibTransId="{BCE84E7D-0998-451E-9F66-FC51AB66B95C}"/>
    <dgm:cxn modelId="{2AC007F9-E1BB-4332-A7B1-7E7E53523338}" type="presParOf" srcId="{327C301D-556A-447E-BE86-91B5F48BED27}" destId="{34EE10B4-8A22-4182-BA24-79D5E977D10E}" srcOrd="0" destOrd="0" presId="urn:microsoft.com/office/officeart/2005/8/layout/hierarchy2"/>
    <dgm:cxn modelId="{DB1D0E3A-7E4E-4058-803E-C9D2CAE32A3A}" type="presParOf" srcId="{34EE10B4-8A22-4182-BA24-79D5E977D10E}" destId="{480B54E4-EB5D-4911-9C62-AC3DE3AA9E0B}" srcOrd="0" destOrd="0" presId="urn:microsoft.com/office/officeart/2005/8/layout/hierarchy2"/>
    <dgm:cxn modelId="{4E18DC8B-2347-43A4-908F-17E7217774A5}" type="presParOf" srcId="{34EE10B4-8A22-4182-BA24-79D5E977D10E}" destId="{0BD9E31D-1380-4CE8-A6F4-3E9669634D28}" srcOrd="1" destOrd="0" presId="urn:microsoft.com/office/officeart/2005/8/layout/hierarchy2"/>
    <dgm:cxn modelId="{74F9F6C0-9E5E-4AEE-B2AA-C6F1B67C2E4F}" type="presParOf" srcId="{0BD9E31D-1380-4CE8-A6F4-3E9669634D28}" destId="{FB270A5B-32F3-4BAC-B99E-49A2297BDFCD}" srcOrd="0" destOrd="0" presId="urn:microsoft.com/office/officeart/2005/8/layout/hierarchy2"/>
    <dgm:cxn modelId="{BA64B60E-063D-42D8-A582-56AF5194B86F}" type="presParOf" srcId="{FB270A5B-32F3-4BAC-B99E-49A2297BDFCD}" destId="{4B8ACB0C-C464-43DA-B058-FF361610B496}" srcOrd="0" destOrd="0" presId="urn:microsoft.com/office/officeart/2005/8/layout/hierarchy2"/>
    <dgm:cxn modelId="{0C84D12F-5873-4736-896A-4E585348CE79}" type="presParOf" srcId="{0BD9E31D-1380-4CE8-A6F4-3E9669634D28}" destId="{9C25B63F-044A-4EF0-AF6D-C1D33A9F24A7}" srcOrd="1" destOrd="0" presId="urn:microsoft.com/office/officeart/2005/8/layout/hierarchy2"/>
    <dgm:cxn modelId="{3CDBEF1A-C737-451C-A556-84264C8DCCF1}" type="presParOf" srcId="{9C25B63F-044A-4EF0-AF6D-C1D33A9F24A7}" destId="{5890C0DB-B7EF-46A8-B7C8-B5FFF5480F43}" srcOrd="0" destOrd="0" presId="urn:microsoft.com/office/officeart/2005/8/layout/hierarchy2"/>
    <dgm:cxn modelId="{33B82753-FA1B-4917-82E9-CD808F3727FB}" type="presParOf" srcId="{9C25B63F-044A-4EF0-AF6D-C1D33A9F24A7}" destId="{8587C9E5-9EA7-46A3-A8DC-8FBB8054A1F1}" srcOrd="1" destOrd="0" presId="urn:microsoft.com/office/officeart/2005/8/layout/hierarchy2"/>
    <dgm:cxn modelId="{2F671454-D340-4A8E-BC03-7F8A85DD8A16}" type="presParOf" srcId="{8587C9E5-9EA7-46A3-A8DC-8FBB8054A1F1}" destId="{2AEA803C-DCAA-4CCC-9461-5940D02D720D}" srcOrd="0" destOrd="0" presId="urn:microsoft.com/office/officeart/2005/8/layout/hierarchy2"/>
    <dgm:cxn modelId="{B0821540-DBF9-4D9C-9840-BE243719F138}" type="presParOf" srcId="{2AEA803C-DCAA-4CCC-9461-5940D02D720D}" destId="{085D8B37-DB1F-4BB1-B1C8-E32A6E4E890B}" srcOrd="0" destOrd="0" presId="urn:microsoft.com/office/officeart/2005/8/layout/hierarchy2"/>
    <dgm:cxn modelId="{0FEAC3FD-2377-40CA-917F-0EB2303446EC}" type="presParOf" srcId="{8587C9E5-9EA7-46A3-A8DC-8FBB8054A1F1}" destId="{DB8DF44A-D6B3-49C1-8820-750BEA9C2C87}" srcOrd="1" destOrd="0" presId="urn:microsoft.com/office/officeart/2005/8/layout/hierarchy2"/>
    <dgm:cxn modelId="{2D9AD2F1-1276-4255-A4EF-E2BF7407A04F}" type="presParOf" srcId="{DB8DF44A-D6B3-49C1-8820-750BEA9C2C87}" destId="{35CAE14C-93A9-45D5-AE4C-BF05F774CD74}" srcOrd="0" destOrd="0" presId="urn:microsoft.com/office/officeart/2005/8/layout/hierarchy2"/>
    <dgm:cxn modelId="{3A236870-765F-4003-910A-65C76ACF7802}" type="presParOf" srcId="{DB8DF44A-D6B3-49C1-8820-750BEA9C2C87}" destId="{7E66B235-A109-4546-AC18-3DA489EC848C}" srcOrd="1" destOrd="0" presId="urn:microsoft.com/office/officeart/2005/8/layout/hierarchy2"/>
    <dgm:cxn modelId="{6E6FAF08-E421-4E13-A543-E89AC0401D32}" type="presParOf" srcId="{8587C9E5-9EA7-46A3-A8DC-8FBB8054A1F1}" destId="{F46896A1-1026-4298-B098-9AD63DFAB856}" srcOrd="2" destOrd="0" presId="urn:microsoft.com/office/officeart/2005/8/layout/hierarchy2"/>
    <dgm:cxn modelId="{D8F48944-3FCA-44CF-9080-77430FD0B557}" type="presParOf" srcId="{F46896A1-1026-4298-B098-9AD63DFAB856}" destId="{1DE2D8D9-813B-4660-A43B-C42CC425A8D1}" srcOrd="0" destOrd="0" presId="urn:microsoft.com/office/officeart/2005/8/layout/hierarchy2"/>
    <dgm:cxn modelId="{56084465-053C-4E87-B67F-7A8EDE932F55}" type="presParOf" srcId="{8587C9E5-9EA7-46A3-A8DC-8FBB8054A1F1}" destId="{F16FF1D9-8F23-4BD2-9490-587D345F312E}" srcOrd="3" destOrd="0" presId="urn:microsoft.com/office/officeart/2005/8/layout/hierarchy2"/>
    <dgm:cxn modelId="{5ADF963F-BAB4-40FB-955B-310415742AAE}" type="presParOf" srcId="{F16FF1D9-8F23-4BD2-9490-587D345F312E}" destId="{B7F6C6CA-5296-479C-BAB6-B35783E3F2B7}" srcOrd="0" destOrd="0" presId="urn:microsoft.com/office/officeart/2005/8/layout/hierarchy2"/>
    <dgm:cxn modelId="{43FB6234-DDA1-48D6-BC8B-3B54FC34EA5C}" type="presParOf" srcId="{F16FF1D9-8F23-4BD2-9490-587D345F312E}" destId="{3B72592C-D7AF-486D-A6A0-1EA8F4F8AD4A}" srcOrd="1" destOrd="0" presId="urn:microsoft.com/office/officeart/2005/8/layout/hierarchy2"/>
    <dgm:cxn modelId="{BA248F59-4C6C-4536-A4F7-E9382331A8F6}" type="presParOf" srcId="{0BD9E31D-1380-4CE8-A6F4-3E9669634D28}" destId="{D47B704A-733A-4A84-9FE8-5C20930B43CD}" srcOrd="2" destOrd="0" presId="urn:microsoft.com/office/officeart/2005/8/layout/hierarchy2"/>
    <dgm:cxn modelId="{15C9ABAD-9747-492D-A34C-40C00D35534B}" type="presParOf" srcId="{D47B704A-733A-4A84-9FE8-5C20930B43CD}" destId="{4F148075-FB54-469B-96CF-AD58AE366C5F}" srcOrd="0" destOrd="0" presId="urn:microsoft.com/office/officeart/2005/8/layout/hierarchy2"/>
    <dgm:cxn modelId="{3B8115E8-A790-45F6-88B1-4EE75DE45F5A}" type="presParOf" srcId="{0BD9E31D-1380-4CE8-A6F4-3E9669634D28}" destId="{BBD982C2-C192-45F9-8187-347EF6F3A7BE}" srcOrd="3" destOrd="0" presId="urn:microsoft.com/office/officeart/2005/8/layout/hierarchy2"/>
    <dgm:cxn modelId="{8AA7E460-6AA7-4BDC-863B-36C753B22062}" type="presParOf" srcId="{BBD982C2-C192-45F9-8187-347EF6F3A7BE}" destId="{C3D25416-402C-4B07-B6D8-8E2DAB30B6DA}" srcOrd="0" destOrd="0" presId="urn:microsoft.com/office/officeart/2005/8/layout/hierarchy2"/>
    <dgm:cxn modelId="{D7711508-4706-4418-985D-CDFF8EC67C4A}" type="presParOf" srcId="{BBD982C2-C192-45F9-8187-347EF6F3A7BE}" destId="{67678B08-A0B2-4D6A-AEBC-9A6E53FAD824}" srcOrd="1" destOrd="0" presId="urn:microsoft.com/office/officeart/2005/8/layout/hierarchy2"/>
    <dgm:cxn modelId="{D9FADFC8-4475-4EC6-94A9-AF1F45DABDD7}" type="presParOf" srcId="{67678B08-A0B2-4D6A-AEBC-9A6E53FAD824}" destId="{444EFD5C-018F-4B84-BB97-B5E3005ACB93}" srcOrd="0" destOrd="0" presId="urn:microsoft.com/office/officeart/2005/8/layout/hierarchy2"/>
    <dgm:cxn modelId="{9EED2A1F-0333-4716-AC47-EBD021BF0FE6}" type="presParOf" srcId="{444EFD5C-018F-4B84-BB97-B5E3005ACB93}" destId="{66819282-7CBB-48CE-BC68-8484E9D82F8F}" srcOrd="0" destOrd="0" presId="urn:microsoft.com/office/officeart/2005/8/layout/hierarchy2"/>
    <dgm:cxn modelId="{173B862D-0C46-47B6-B5F2-8BF88AEE7697}" type="presParOf" srcId="{67678B08-A0B2-4D6A-AEBC-9A6E53FAD824}" destId="{164C938D-6DB5-42AA-8CF0-9279F14A470D}" srcOrd="1" destOrd="0" presId="urn:microsoft.com/office/officeart/2005/8/layout/hierarchy2"/>
    <dgm:cxn modelId="{3AC54594-BA44-45F3-822B-CF4A4D837DC8}" type="presParOf" srcId="{164C938D-6DB5-42AA-8CF0-9279F14A470D}" destId="{DA583981-EDA7-43DE-930E-92F324A6BB83}" srcOrd="0" destOrd="0" presId="urn:microsoft.com/office/officeart/2005/8/layout/hierarchy2"/>
    <dgm:cxn modelId="{7934859B-098F-49B3-B5C8-9072DD243CCC}" type="presParOf" srcId="{164C938D-6DB5-42AA-8CF0-9279F14A470D}" destId="{31F7AF77-D81B-45F7-9D29-E21AC9100772}" srcOrd="1" destOrd="0" presId="urn:microsoft.com/office/officeart/2005/8/layout/hierarchy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1F93A4-6A76-4127-A264-2888A36E277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29DD2856-0B2A-43F6-B4FE-72A97D9EE0E9}">
      <dgm:prSet phldrT="[Текст]"/>
      <dgm:spPr>
        <a:solidFill>
          <a:schemeClr val="accent5"/>
        </a:solidFill>
      </dgm:spPr>
      <dgm:t>
        <a:bodyPr/>
        <a:lstStyle/>
        <a:p>
          <a:r>
            <a:rPr lang="ru-RU" dirty="0" smtClean="0"/>
            <a:t>Средства </a:t>
          </a:r>
          <a:endParaRPr lang="ru-RU" dirty="0"/>
        </a:p>
      </dgm:t>
    </dgm:pt>
    <dgm:pt modelId="{70C361A8-7028-4716-8B40-A4B1218EDC24}" type="parTrans" cxnId="{246F88EB-C582-4B85-B087-8845514F0598}">
      <dgm:prSet/>
      <dgm:spPr/>
      <dgm:t>
        <a:bodyPr/>
        <a:lstStyle/>
        <a:p>
          <a:endParaRPr lang="ru-RU"/>
        </a:p>
      </dgm:t>
    </dgm:pt>
    <dgm:pt modelId="{ECA1FDB5-1A54-44E1-9F37-BEEBE6201CC3}" type="sibTrans" cxnId="{246F88EB-C582-4B85-B087-8845514F0598}">
      <dgm:prSet/>
      <dgm:spPr/>
      <dgm:t>
        <a:bodyPr/>
        <a:lstStyle/>
        <a:p>
          <a:endParaRPr lang="ru-RU"/>
        </a:p>
      </dgm:t>
    </dgm:pt>
    <dgm:pt modelId="{5817CBFE-F203-4B78-9C42-901A2BE0F29B}" type="asst">
      <dgm:prSet phldrT="[Текст]"/>
      <dgm:spPr/>
      <dgm:t>
        <a:bodyPr/>
        <a:lstStyle/>
        <a:p>
          <a:r>
            <a:rPr lang="ru-RU" dirty="0" smtClean="0"/>
            <a:t>Задачи-</a:t>
          </a:r>
        </a:p>
        <a:p>
          <a:r>
            <a:rPr lang="ru-RU" dirty="0" smtClean="0"/>
            <a:t>шутки</a:t>
          </a:r>
          <a:endParaRPr lang="ru-RU" dirty="0"/>
        </a:p>
      </dgm:t>
    </dgm:pt>
    <dgm:pt modelId="{58037BAB-1B08-407A-99B5-0E20513AC34D}" type="parTrans" cxnId="{8E4AE0BB-1ACC-4D16-B0D4-6521D4A2A195}">
      <dgm:prSet/>
      <dgm:spPr/>
      <dgm:t>
        <a:bodyPr/>
        <a:lstStyle/>
        <a:p>
          <a:endParaRPr lang="ru-RU"/>
        </a:p>
      </dgm:t>
    </dgm:pt>
    <dgm:pt modelId="{D897D930-5F81-47C4-BBEE-D6EDD1BBA8B3}" type="sibTrans" cxnId="{8E4AE0BB-1ACC-4D16-B0D4-6521D4A2A195}">
      <dgm:prSet/>
      <dgm:spPr/>
      <dgm:t>
        <a:bodyPr/>
        <a:lstStyle/>
        <a:p>
          <a:endParaRPr lang="ru-RU"/>
        </a:p>
      </dgm:t>
    </dgm:pt>
    <dgm:pt modelId="{FCDD78DC-EFD8-4E5A-9C97-0CDA9F00DCEF}">
      <dgm:prSet phldrT="[Текст]"/>
      <dgm:spPr/>
      <dgm:t>
        <a:bodyPr/>
        <a:lstStyle/>
        <a:p>
          <a:r>
            <a:rPr lang="ru-RU" dirty="0" smtClean="0"/>
            <a:t>Игры </a:t>
          </a:r>
          <a:endParaRPr lang="ru-RU" dirty="0"/>
        </a:p>
      </dgm:t>
    </dgm:pt>
    <dgm:pt modelId="{2F214301-5BB9-43E8-8BD3-4A01AB901FD6}" type="parTrans" cxnId="{A109AA4F-26E5-4E26-B70D-D14882606522}">
      <dgm:prSet/>
      <dgm:spPr/>
      <dgm:t>
        <a:bodyPr/>
        <a:lstStyle/>
        <a:p>
          <a:endParaRPr lang="ru-RU"/>
        </a:p>
      </dgm:t>
    </dgm:pt>
    <dgm:pt modelId="{A0496F12-9415-48BA-AD3A-4497A7538205}" type="sibTrans" cxnId="{A109AA4F-26E5-4E26-B70D-D14882606522}">
      <dgm:prSet/>
      <dgm:spPr/>
      <dgm:t>
        <a:bodyPr/>
        <a:lstStyle/>
        <a:p>
          <a:endParaRPr lang="ru-RU"/>
        </a:p>
      </dgm:t>
    </dgm:pt>
    <dgm:pt modelId="{CD5D143D-DCB2-4221-B284-A69B20AEAB1F}">
      <dgm:prSet phldrT="[Текст]"/>
      <dgm:spPr/>
      <dgm:t>
        <a:bodyPr/>
        <a:lstStyle/>
        <a:p>
          <a:r>
            <a:rPr lang="ru-RU" dirty="0" smtClean="0"/>
            <a:t>Ребусы </a:t>
          </a:r>
          <a:endParaRPr lang="ru-RU" dirty="0"/>
        </a:p>
      </dgm:t>
    </dgm:pt>
    <dgm:pt modelId="{A157268C-D3B9-47C2-B6EF-601DD2F501FF}" type="parTrans" cxnId="{51486AE8-11D8-4FAE-A8AB-DAE554F500B8}">
      <dgm:prSet/>
      <dgm:spPr/>
      <dgm:t>
        <a:bodyPr/>
        <a:lstStyle/>
        <a:p>
          <a:endParaRPr lang="ru-RU"/>
        </a:p>
      </dgm:t>
    </dgm:pt>
    <dgm:pt modelId="{6D12A954-EA1D-4862-91F1-77A8BD17AEB6}" type="sibTrans" cxnId="{51486AE8-11D8-4FAE-A8AB-DAE554F500B8}">
      <dgm:prSet/>
      <dgm:spPr/>
      <dgm:t>
        <a:bodyPr/>
        <a:lstStyle/>
        <a:p>
          <a:endParaRPr lang="ru-RU"/>
        </a:p>
      </dgm:t>
    </dgm:pt>
    <dgm:pt modelId="{5C31FB9D-B10E-44A1-AF0D-32568F4FF3C8}">
      <dgm:prSet phldrT="[Текст]"/>
      <dgm:spPr/>
      <dgm:t>
        <a:bodyPr/>
        <a:lstStyle/>
        <a:p>
          <a:r>
            <a:rPr lang="ru-RU" dirty="0" smtClean="0"/>
            <a:t>Головоломки</a:t>
          </a:r>
          <a:endParaRPr lang="ru-RU" dirty="0"/>
        </a:p>
      </dgm:t>
    </dgm:pt>
    <dgm:pt modelId="{CFF116D3-9122-40C5-AE4A-4B2DAA51E8E7}" type="parTrans" cxnId="{5ABA9976-CF83-425A-9536-62AE411EC484}">
      <dgm:prSet/>
      <dgm:spPr/>
      <dgm:t>
        <a:bodyPr/>
        <a:lstStyle/>
        <a:p>
          <a:endParaRPr lang="ru-RU"/>
        </a:p>
      </dgm:t>
    </dgm:pt>
    <dgm:pt modelId="{4781B437-AD67-4CD6-B8F6-654899A46876}" type="sibTrans" cxnId="{5ABA9976-CF83-425A-9536-62AE411EC484}">
      <dgm:prSet/>
      <dgm:spPr/>
      <dgm:t>
        <a:bodyPr/>
        <a:lstStyle/>
        <a:p>
          <a:endParaRPr lang="ru-RU"/>
        </a:p>
      </dgm:t>
    </dgm:pt>
    <dgm:pt modelId="{43338172-A073-4AC4-A875-2C165331D2C0}" type="pres">
      <dgm:prSet presAssocID="{171F93A4-6A76-4127-A264-2888A36E277E}" presName="hierChild1" presStyleCnt="0">
        <dgm:presLayoutVars>
          <dgm:orgChart val="1"/>
          <dgm:chPref val="1"/>
          <dgm:dir/>
          <dgm:animOne val="branch"/>
          <dgm:animLvl val="lvl"/>
          <dgm:resizeHandles/>
        </dgm:presLayoutVars>
      </dgm:prSet>
      <dgm:spPr/>
      <dgm:t>
        <a:bodyPr/>
        <a:lstStyle/>
        <a:p>
          <a:endParaRPr lang="ru-RU"/>
        </a:p>
      </dgm:t>
    </dgm:pt>
    <dgm:pt modelId="{146E3912-AD24-4A1F-AB35-46FC5E4B99F1}" type="pres">
      <dgm:prSet presAssocID="{29DD2856-0B2A-43F6-B4FE-72A97D9EE0E9}" presName="hierRoot1" presStyleCnt="0">
        <dgm:presLayoutVars>
          <dgm:hierBranch val="init"/>
        </dgm:presLayoutVars>
      </dgm:prSet>
      <dgm:spPr/>
    </dgm:pt>
    <dgm:pt modelId="{7D63F8CA-C32C-4158-80EE-28D1406DB889}" type="pres">
      <dgm:prSet presAssocID="{29DD2856-0B2A-43F6-B4FE-72A97D9EE0E9}" presName="rootComposite1" presStyleCnt="0"/>
      <dgm:spPr/>
    </dgm:pt>
    <dgm:pt modelId="{9E14B159-3D63-4C2C-844F-B87A579D91C6}" type="pres">
      <dgm:prSet presAssocID="{29DD2856-0B2A-43F6-B4FE-72A97D9EE0E9}" presName="rootText1" presStyleLbl="node0" presStyleIdx="0" presStyleCnt="1">
        <dgm:presLayoutVars>
          <dgm:chPref val="3"/>
        </dgm:presLayoutVars>
      </dgm:prSet>
      <dgm:spPr/>
      <dgm:t>
        <a:bodyPr/>
        <a:lstStyle/>
        <a:p>
          <a:endParaRPr lang="ru-RU"/>
        </a:p>
      </dgm:t>
    </dgm:pt>
    <dgm:pt modelId="{90A0995E-1990-4470-80A9-A913A4310939}" type="pres">
      <dgm:prSet presAssocID="{29DD2856-0B2A-43F6-B4FE-72A97D9EE0E9}" presName="rootConnector1" presStyleLbl="node1" presStyleIdx="0" presStyleCnt="0"/>
      <dgm:spPr/>
      <dgm:t>
        <a:bodyPr/>
        <a:lstStyle/>
        <a:p>
          <a:endParaRPr lang="ru-RU"/>
        </a:p>
      </dgm:t>
    </dgm:pt>
    <dgm:pt modelId="{0A7C2B2F-9DA7-441D-B745-D7777A70EC10}" type="pres">
      <dgm:prSet presAssocID="{29DD2856-0B2A-43F6-B4FE-72A97D9EE0E9}" presName="hierChild2" presStyleCnt="0"/>
      <dgm:spPr/>
    </dgm:pt>
    <dgm:pt modelId="{23D5A26D-C42B-4F61-9131-9D23B256524D}" type="pres">
      <dgm:prSet presAssocID="{2F214301-5BB9-43E8-8BD3-4A01AB901FD6}" presName="Name37" presStyleLbl="parChTrans1D2" presStyleIdx="0" presStyleCnt="4"/>
      <dgm:spPr/>
      <dgm:t>
        <a:bodyPr/>
        <a:lstStyle/>
        <a:p>
          <a:endParaRPr lang="ru-RU"/>
        </a:p>
      </dgm:t>
    </dgm:pt>
    <dgm:pt modelId="{609DA5D3-51F2-4963-9799-782FDD699EA2}" type="pres">
      <dgm:prSet presAssocID="{FCDD78DC-EFD8-4E5A-9C97-0CDA9F00DCEF}" presName="hierRoot2" presStyleCnt="0">
        <dgm:presLayoutVars>
          <dgm:hierBranch val="init"/>
        </dgm:presLayoutVars>
      </dgm:prSet>
      <dgm:spPr/>
    </dgm:pt>
    <dgm:pt modelId="{A0703225-4B81-431F-9969-12E0B4019675}" type="pres">
      <dgm:prSet presAssocID="{FCDD78DC-EFD8-4E5A-9C97-0CDA9F00DCEF}" presName="rootComposite" presStyleCnt="0"/>
      <dgm:spPr/>
    </dgm:pt>
    <dgm:pt modelId="{76880EF6-5A33-4FA8-BED1-628E46B5F2BF}" type="pres">
      <dgm:prSet presAssocID="{FCDD78DC-EFD8-4E5A-9C97-0CDA9F00DCEF}" presName="rootText" presStyleLbl="node2" presStyleIdx="0" presStyleCnt="3">
        <dgm:presLayoutVars>
          <dgm:chPref val="3"/>
        </dgm:presLayoutVars>
      </dgm:prSet>
      <dgm:spPr/>
      <dgm:t>
        <a:bodyPr/>
        <a:lstStyle/>
        <a:p>
          <a:endParaRPr lang="ru-RU"/>
        </a:p>
      </dgm:t>
    </dgm:pt>
    <dgm:pt modelId="{1FF0C200-B9DD-469A-9637-427CACA5FFCC}" type="pres">
      <dgm:prSet presAssocID="{FCDD78DC-EFD8-4E5A-9C97-0CDA9F00DCEF}" presName="rootConnector" presStyleLbl="node2" presStyleIdx="0" presStyleCnt="3"/>
      <dgm:spPr/>
      <dgm:t>
        <a:bodyPr/>
        <a:lstStyle/>
        <a:p>
          <a:endParaRPr lang="ru-RU"/>
        </a:p>
      </dgm:t>
    </dgm:pt>
    <dgm:pt modelId="{5E060750-98BC-4282-9358-F98172FFC209}" type="pres">
      <dgm:prSet presAssocID="{FCDD78DC-EFD8-4E5A-9C97-0CDA9F00DCEF}" presName="hierChild4" presStyleCnt="0"/>
      <dgm:spPr/>
    </dgm:pt>
    <dgm:pt modelId="{DF1E2715-CAF0-423B-96B6-FE9ED4192D41}" type="pres">
      <dgm:prSet presAssocID="{FCDD78DC-EFD8-4E5A-9C97-0CDA9F00DCEF}" presName="hierChild5" presStyleCnt="0"/>
      <dgm:spPr/>
    </dgm:pt>
    <dgm:pt modelId="{6F47B194-377A-4133-9B29-33393F4CBE64}" type="pres">
      <dgm:prSet presAssocID="{A157268C-D3B9-47C2-B6EF-601DD2F501FF}" presName="Name37" presStyleLbl="parChTrans1D2" presStyleIdx="1" presStyleCnt="4"/>
      <dgm:spPr/>
      <dgm:t>
        <a:bodyPr/>
        <a:lstStyle/>
        <a:p>
          <a:endParaRPr lang="ru-RU"/>
        </a:p>
      </dgm:t>
    </dgm:pt>
    <dgm:pt modelId="{0C135B49-49EB-4122-92E5-3A8C97BA8A8D}" type="pres">
      <dgm:prSet presAssocID="{CD5D143D-DCB2-4221-B284-A69B20AEAB1F}" presName="hierRoot2" presStyleCnt="0">
        <dgm:presLayoutVars>
          <dgm:hierBranch val="init"/>
        </dgm:presLayoutVars>
      </dgm:prSet>
      <dgm:spPr/>
    </dgm:pt>
    <dgm:pt modelId="{A142D065-250E-4C06-92EA-E3B08AC3D2EC}" type="pres">
      <dgm:prSet presAssocID="{CD5D143D-DCB2-4221-B284-A69B20AEAB1F}" presName="rootComposite" presStyleCnt="0"/>
      <dgm:spPr/>
    </dgm:pt>
    <dgm:pt modelId="{6BB8173C-5B4C-4DF2-A05C-C91D2CC4C7AE}" type="pres">
      <dgm:prSet presAssocID="{CD5D143D-DCB2-4221-B284-A69B20AEAB1F}" presName="rootText" presStyleLbl="node2" presStyleIdx="1" presStyleCnt="3">
        <dgm:presLayoutVars>
          <dgm:chPref val="3"/>
        </dgm:presLayoutVars>
      </dgm:prSet>
      <dgm:spPr/>
      <dgm:t>
        <a:bodyPr/>
        <a:lstStyle/>
        <a:p>
          <a:endParaRPr lang="ru-RU"/>
        </a:p>
      </dgm:t>
    </dgm:pt>
    <dgm:pt modelId="{E3FFFCD1-787D-418A-ADBB-E0B0C38BC49F}" type="pres">
      <dgm:prSet presAssocID="{CD5D143D-DCB2-4221-B284-A69B20AEAB1F}" presName="rootConnector" presStyleLbl="node2" presStyleIdx="1" presStyleCnt="3"/>
      <dgm:spPr/>
      <dgm:t>
        <a:bodyPr/>
        <a:lstStyle/>
        <a:p>
          <a:endParaRPr lang="ru-RU"/>
        </a:p>
      </dgm:t>
    </dgm:pt>
    <dgm:pt modelId="{62B3C0E2-6EFC-4F03-AB23-833192B6B230}" type="pres">
      <dgm:prSet presAssocID="{CD5D143D-DCB2-4221-B284-A69B20AEAB1F}" presName="hierChild4" presStyleCnt="0"/>
      <dgm:spPr/>
    </dgm:pt>
    <dgm:pt modelId="{E104E6CF-F514-4A57-ABD0-63E86DBB9249}" type="pres">
      <dgm:prSet presAssocID="{CD5D143D-DCB2-4221-B284-A69B20AEAB1F}" presName="hierChild5" presStyleCnt="0"/>
      <dgm:spPr/>
    </dgm:pt>
    <dgm:pt modelId="{C7BF6D8C-AE95-4379-9871-97BD5A52434A}" type="pres">
      <dgm:prSet presAssocID="{CFF116D3-9122-40C5-AE4A-4B2DAA51E8E7}" presName="Name37" presStyleLbl="parChTrans1D2" presStyleIdx="2" presStyleCnt="4"/>
      <dgm:spPr/>
      <dgm:t>
        <a:bodyPr/>
        <a:lstStyle/>
        <a:p>
          <a:endParaRPr lang="ru-RU"/>
        </a:p>
      </dgm:t>
    </dgm:pt>
    <dgm:pt modelId="{B4588749-9BEA-4254-96B1-EC01354BEC79}" type="pres">
      <dgm:prSet presAssocID="{5C31FB9D-B10E-44A1-AF0D-32568F4FF3C8}" presName="hierRoot2" presStyleCnt="0">
        <dgm:presLayoutVars>
          <dgm:hierBranch val="init"/>
        </dgm:presLayoutVars>
      </dgm:prSet>
      <dgm:spPr/>
    </dgm:pt>
    <dgm:pt modelId="{18AAF434-1990-47D7-A6CF-1B46D0EA7439}" type="pres">
      <dgm:prSet presAssocID="{5C31FB9D-B10E-44A1-AF0D-32568F4FF3C8}" presName="rootComposite" presStyleCnt="0"/>
      <dgm:spPr/>
    </dgm:pt>
    <dgm:pt modelId="{EC462E3B-AFDB-4A5A-A895-8A1F370AEFBE}" type="pres">
      <dgm:prSet presAssocID="{5C31FB9D-B10E-44A1-AF0D-32568F4FF3C8}" presName="rootText" presStyleLbl="node2" presStyleIdx="2" presStyleCnt="3">
        <dgm:presLayoutVars>
          <dgm:chPref val="3"/>
        </dgm:presLayoutVars>
      </dgm:prSet>
      <dgm:spPr/>
      <dgm:t>
        <a:bodyPr/>
        <a:lstStyle/>
        <a:p>
          <a:endParaRPr lang="ru-RU"/>
        </a:p>
      </dgm:t>
    </dgm:pt>
    <dgm:pt modelId="{112BF79E-200E-4585-A8AC-2C782A91DDAB}" type="pres">
      <dgm:prSet presAssocID="{5C31FB9D-B10E-44A1-AF0D-32568F4FF3C8}" presName="rootConnector" presStyleLbl="node2" presStyleIdx="2" presStyleCnt="3"/>
      <dgm:spPr/>
      <dgm:t>
        <a:bodyPr/>
        <a:lstStyle/>
        <a:p>
          <a:endParaRPr lang="ru-RU"/>
        </a:p>
      </dgm:t>
    </dgm:pt>
    <dgm:pt modelId="{FE40A431-8DAF-4EC8-96D6-F4EF3A8EA8B7}" type="pres">
      <dgm:prSet presAssocID="{5C31FB9D-B10E-44A1-AF0D-32568F4FF3C8}" presName="hierChild4" presStyleCnt="0"/>
      <dgm:spPr/>
    </dgm:pt>
    <dgm:pt modelId="{B16E9DD9-98A0-4BAD-8C93-4F2EC1092EF9}" type="pres">
      <dgm:prSet presAssocID="{5C31FB9D-B10E-44A1-AF0D-32568F4FF3C8}" presName="hierChild5" presStyleCnt="0"/>
      <dgm:spPr/>
    </dgm:pt>
    <dgm:pt modelId="{162CC99F-D135-420F-8FC7-6725B84839A1}" type="pres">
      <dgm:prSet presAssocID="{29DD2856-0B2A-43F6-B4FE-72A97D9EE0E9}" presName="hierChild3" presStyleCnt="0"/>
      <dgm:spPr/>
    </dgm:pt>
    <dgm:pt modelId="{0378F192-6781-46AC-89C6-8CE144D9A07D}" type="pres">
      <dgm:prSet presAssocID="{58037BAB-1B08-407A-99B5-0E20513AC34D}" presName="Name111" presStyleLbl="parChTrans1D2" presStyleIdx="3" presStyleCnt="4"/>
      <dgm:spPr/>
      <dgm:t>
        <a:bodyPr/>
        <a:lstStyle/>
        <a:p>
          <a:endParaRPr lang="ru-RU"/>
        </a:p>
      </dgm:t>
    </dgm:pt>
    <dgm:pt modelId="{9A6596A5-9A54-4898-ACA5-87746E6A8653}" type="pres">
      <dgm:prSet presAssocID="{5817CBFE-F203-4B78-9C42-901A2BE0F29B}" presName="hierRoot3" presStyleCnt="0">
        <dgm:presLayoutVars>
          <dgm:hierBranch val="init"/>
        </dgm:presLayoutVars>
      </dgm:prSet>
      <dgm:spPr/>
    </dgm:pt>
    <dgm:pt modelId="{70AC70A7-B721-4F9A-BF35-E26160926940}" type="pres">
      <dgm:prSet presAssocID="{5817CBFE-F203-4B78-9C42-901A2BE0F29B}" presName="rootComposite3" presStyleCnt="0"/>
      <dgm:spPr/>
    </dgm:pt>
    <dgm:pt modelId="{E049E581-0A55-4BE3-A5C2-30F13679C7EC}" type="pres">
      <dgm:prSet presAssocID="{5817CBFE-F203-4B78-9C42-901A2BE0F29B}" presName="rootText3" presStyleLbl="asst1" presStyleIdx="0" presStyleCnt="1">
        <dgm:presLayoutVars>
          <dgm:chPref val="3"/>
        </dgm:presLayoutVars>
      </dgm:prSet>
      <dgm:spPr/>
      <dgm:t>
        <a:bodyPr/>
        <a:lstStyle/>
        <a:p>
          <a:endParaRPr lang="ru-RU"/>
        </a:p>
      </dgm:t>
    </dgm:pt>
    <dgm:pt modelId="{5FE169EA-58C8-41FE-A101-A77B243C20AE}" type="pres">
      <dgm:prSet presAssocID="{5817CBFE-F203-4B78-9C42-901A2BE0F29B}" presName="rootConnector3" presStyleLbl="asst1" presStyleIdx="0" presStyleCnt="1"/>
      <dgm:spPr/>
      <dgm:t>
        <a:bodyPr/>
        <a:lstStyle/>
        <a:p>
          <a:endParaRPr lang="ru-RU"/>
        </a:p>
      </dgm:t>
    </dgm:pt>
    <dgm:pt modelId="{38A6DCA5-8D7E-4B16-9351-F1765A71D496}" type="pres">
      <dgm:prSet presAssocID="{5817CBFE-F203-4B78-9C42-901A2BE0F29B}" presName="hierChild6" presStyleCnt="0"/>
      <dgm:spPr/>
    </dgm:pt>
    <dgm:pt modelId="{1E35BF0E-D568-451B-B0C0-E24B22E2CB28}" type="pres">
      <dgm:prSet presAssocID="{5817CBFE-F203-4B78-9C42-901A2BE0F29B}" presName="hierChild7" presStyleCnt="0"/>
      <dgm:spPr/>
    </dgm:pt>
  </dgm:ptLst>
  <dgm:cxnLst>
    <dgm:cxn modelId="{8E4AE0BB-1ACC-4D16-B0D4-6521D4A2A195}" srcId="{29DD2856-0B2A-43F6-B4FE-72A97D9EE0E9}" destId="{5817CBFE-F203-4B78-9C42-901A2BE0F29B}" srcOrd="0" destOrd="0" parTransId="{58037BAB-1B08-407A-99B5-0E20513AC34D}" sibTransId="{D897D930-5F81-47C4-BBEE-D6EDD1BBA8B3}"/>
    <dgm:cxn modelId="{51486AE8-11D8-4FAE-A8AB-DAE554F500B8}" srcId="{29DD2856-0B2A-43F6-B4FE-72A97D9EE0E9}" destId="{CD5D143D-DCB2-4221-B284-A69B20AEAB1F}" srcOrd="2" destOrd="0" parTransId="{A157268C-D3B9-47C2-B6EF-601DD2F501FF}" sibTransId="{6D12A954-EA1D-4862-91F1-77A8BD17AEB6}"/>
    <dgm:cxn modelId="{7DD0F2DC-A382-4372-BBB2-A1B94F3C5D6F}" type="presOf" srcId="{A157268C-D3B9-47C2-B6EF-601DD2F501FF}" destId="{6F47B194-377A-4133-9B29-33393F4CBE64}" srcOrd="0" destOrd="0" presId="urn:microsoft.com/office/officeart/2005/8/layout/orgChart1"/>
    <dgm:cxn modelId="{74784463-15B2-4CD5-8025-685CBD598AF9}" type="presOf" srcId="{29DD2856-0B2A-43F6-B4FE-72A97D9EE0E9}" destId="{90A0995E-1990-4470-80A9-A913A4310939}" srcOrd="1" destOrd="0" presId="urn:microsoft.com/office/officeart/2005/8/layout/orgChart1"/>
    <dgm:cxn modelId="{BFAC4D9F-5161-4B01-A640-58886874261C}" type="presOf" srcId="{CD5D143D-DCB2-4221-B284-A69B20AEAB1F}" destId="{6BB8173C-5B4C-4DF2-A05C-C91D2CC4C7AE}" srcOrd="0" destOrd="0" presId="urn:microsoft.com/office/officeart/2005/8/layout/orgChart1"/>
    <dgm:cxn modelId="{5ABA9976-CF83-425A-9536-62AE411EC484}" srcId="{29DD2856-0B2A-43F6-B4FE-72A97D9EE0E9}" destId="{5C31FB9D-B10E-44A1-AF0D-32568F4FF3C8}" srcOrd="3" destOrd="0" parTransId="{CFF116D3-9122-40C5-AE4A-4B2DAA51E8E7}" sibTransId="{4781B437-AD67-4CD6-B8F6-654899A46876}"/>
    <dgm:cxn modelId="{71CB1183-A117-422B-A94F-070E30216779}" type="presOf" srcId="{58037BAB-1B08-407A-99B5-0E20513AC34D}" destId="{0378F192-6781-46AC-89C6-8CE144D9A07D}" srcOrd="0" destOrd="0" presId="urn:microsoft.com/office/officeart/2005/8/layout/orgChart1"/>
    <dgm:cxn modelId="{92338D4B-A372-4327-BCA3-7CE1A7D58F8F}" type="presOf" srcId="{5817CBFE-F203-4B78-9C42-901A2BE0F29B}" destId="{5FE169EA-58C8-41FE-A101-A77B243C20AE}" srcOrd="1" destOrd="0" presId="urn:microsoft.com/office/officeart/2005/8/layout/orgChart1"/>
    <dgm:cxn modelId="{A109AA4F-26E5-4E26-B70D-D14882606522}" srcId="{29DD2856-0B2A-43F6-B4FE-72A97D9EE0E9}" destId="{FCDD78DC-EFD8-4E5A-9C97-0CDA9F00DCEF}" srcOrd="1" destOrd="0" parTransId="{2F214301-5BB9-43E8-8BD3-4A01AB901FD6}" sibTransId="{A0496F12-9415-48BA-AD3A-4497A7538205}"/>
    <dgm:cxn modelId="{9BA67D2E-6384-48E3-B119-26EEDD82D4A6}" type="presOf" srcId="{FCDD78DC-EFD8-4E5A-9C97-0CDA9F00DCEF}" destId="{76880EF6-5A33-4FA8-BED1-628E46B5F2BF}" srcOrd="0" destOrd="0" presId="urn:microsoft.com/office/officeart/2005/8/layout/orgChart1"/>
    <dgm:cxn modelId="{DFDF0C4F-A015-427C-996A-B7037F8C92F0}" type="presOf" srcId="{5C31FB9D-B10E-44A1-AF0D-32568F4FF3C8}" destId="{112BF79E-200E-4585-A8AC-2C782A91DDAB}" srcOrd="1" destOrd="0" presId="urn:microsoft.com/office/officeart/2005/8/layout/orgChart1"/>
    <dgm:cxn modelId="{416F4491-AAA9-40B9-8403-3FFF242FCB93}" type="presOf" srcId="{5817CBFE-F203-4B78-9C42-901A2BE0F29B}" destId="{E049E581-0A55-4BE3-A5C2-30F13679C7EC}" srcOrd="0" destOrd="0" presId="urn:microsoft.com/office/officeart/2005/8/layout/orgChart1"/>
    <dgm:cxn modelId="{57C29374-CF46-4703-87B7-B16807B476D1}" type="presOf" srcId="{5C31FB9D-B10E-44A1-AF0D-32568F4FF3C8}" destId="{EC462E3B-AFDB-4A5A-A895-8A1F370AEFBE}" srcOrd="0" destOrd="0" presId="urn:microsoft.com/office/officeart/2005/8/layout/orgChart1"/>
    <dgm:cxn modelId="{B6D4B245-9DA4-4E98-B795-D8E0AF84A93F}" type="presOf" srcId="{CFF116D3-9122-40C5-AE4A-4B2DAA51E8E7}" destId="{C7BF6D8C-AE95-4379-9871-97BD5A52434A}" srcOrd="0" destOrd="0" presId="urn:microsoft.com/office/officeart/2005/8/layout/orgChart1"/>
    <dgm:cxn modelId="{7194D7CC-AF66-469B-BE8E-D6E0C929592B}" type="presOf" srcId="{CD5D143D-DCB2-4221-B284-A69B20AEAB1F}" destId="{E3FFFCD1-787D-418A-ADBB-E0B0C38BC49F}" srcOrd="1" destOrd="0" presId="urn:microsoft.com/office/officeart/2005/8/layout/orgChart1"/>
    <dgm:cxn modelId="{1585389D-418A-451F-82F5-19C0A99ADB55}" type="presOf" srcId="{2F214301-5BB9-43E8-8BD3-4A01AB901FD6}" destId="{23D5A26D-C42B-4F61-9131-9D23B256524D}" srcOrd="0" destOrd="0" presId="urn:microsoft.com/office/officeart/2005/8/layout/orgChart1"/>
    <dgm:cxn modelId="{44251E93-FD72-4AD3-9B2B-14C6A972237C}" type="presOf" srcId="{171F93A4-6A76-4127-A264-2888A36E277E}" destId="{43338172-A073-4AC4-A875-2C165331D2C0}" srcOrd="0" destOrd="0" presId="urn:microsoft.com/office/officeart/2005/8/layout/orgChart1"/>
    <dgm:cxn modelId="{162A26F7-6EB1-40A0-A0B3-BC2D416B29DB}" type="presOf" srcId="{FCDD78DC-EFD8-4E5A-9C97-0CDA9F00DCEF}" destId="{1FF0C200-B9DD-469A-9637-427CACA5FFCC}" srcOrd="1" destOrd="0" presId="urn:microsoft.com/office/officeart/2005/8/layout/orgChart1"/>
    <dgm:cxn modelId="{55966D27-6A76-4688-825B-D4635FB7A11B}" type="presOf" srcId="{29DD2856-0B2A-43F6-B4FE-72A97D9EE0E9}" destId="{9E14B159-3D63-4C2C-844F-B87A579D91C6}" srcOrd="0" destOrd="0" presId="urn:microsoft.com/office/officeart/2005/8/layout/orgChart1"/>
    <dgm:cxn modelId="{246F88EB-C582-4B85-B087-8845514F0598}" srcId="{171F93A4-6A76-4127-A264-2888A36E277E}" destId="{29DD2856-0B2A-43F6-B4FE-72A97D9EE0E9}" srcOrd="0" destOrd="0" parTransId="{70C361A8-7028-4716-8B40-A4B1218EDC24}" sibTransId="{ECA1FDB5-1A54-44E1-9F37-BEEBE6201CC3}"/>
    <dgm:cxn modelId="{F3C3A62A-C1A6-48B3-9E8E-2CCF474975E1}" type="presParOf" srcId="{43338172-A073-4AC4-A875-2C165331D2C0}" destId="{146E3912-AD24-4A1F-AB35-46FC5E4B99F1}" srcOrd="0" destOrd="0" presId="urn:microsoft.com/office/officeart/2005/8/layout/orgChart1"/>
    <dgm:cxn modelId="{BA224921-FDFD-465F-9AB5-9C42342DF8C8}" type="presParOf" srcId="{146E3912-AD24-4A1F-AB35-46FC5E4B99F1}" destId="{7D63F8CA-C32C-4158-80EE-28D1406DB889}" srcOrd="0" destOrd="0" presId="urn:microsoft.com/office/officeart/2005/8/layout/orgChart1"/>
    <dgm:cxn modelId="{2AFBD743-45CE-40C4-A6DF-001C4F677732}" type="presParOf" srcId="{7D63F8CA-C32C-4158-80EE-28D1406DB889}" destId="{9E14B159-3D63-4C2C-844F-B87A579D91C6}" srcOrd="0" destOrd="0" presId="urn:microsoft.com/office/officeart/2005/8/layout/orgChart1"/>
    <dgm:cxn modelId="{54A02B70-30A6-4275-BB43-82EE9E04FC33}" type="presParOf" srcId="{7D63F8CA-C32C-4158-80EE-28D1406DB889}" destId="{90A0995E-1990-4470-80A9-A913A4310939}" srcOrd="1" destOrd="0" presId="urn:microsoft.com/office/officeart/2005/8/layout/orgChart1"/>
    <dgm:cxn modelId="{8CB907D8-776F-4D9C-8BB7-3DA6E118CA21}" type="presParOf" srcId="{146E3912-AD24-4A1F-AB35-46FC5E4B99F1}" destId="{0A7C2B2F-9DA7-441D-B745-D7777A70EC10}" srcOrd="1" destOrd="0" presId="urn:microsoft.com/office/officeart/2005/8/layout/orgChart1"/>
    <dgm:cxn modelId="{3ACFAA30-7A9E-4F01-A8F5-68E82A49F1EF}" type="presParOf" srcId="{0A7C2B2F-9DA7-441D-B745-D7777A70EC10}" destId="{23D5A26D-C42B-4F61-9131-9D23B256524D}" srcOrd="0" destOrd="0" presId="urn:microsoft.com/office/officeart/2005/8/layout/orgChart1"/>
    <dgm:cxn modelId="{DA407DE6-FE48-4753-B83E-3CF61928C82B}" type="presParOf" srcId="{0A7C2B2F-9DA7-441D-B745-D7777A70EC10}" destId="{609DA5D3-51F2-4963-9799-782FDD699EA2}" srcOrd="1" destOrd="0" presId="urn:microsoft.com/office/officeart/2005/8/layout/orgChart1"/>
    <dgm:cxn modelId="{EB66B06E-58FA-47CF-AA51-DCD2A988BA60}" type="presParOf" srcId="{609DA5D3-51F2-4963-9799-782FDD699EA2}" destId="{A0703225-4B81-431F-9969-12E0B4019675}" srcOrd="0" destOrd="0" presId="urn:microsoft.com/office/officeart/2005/8/layout/orgChart1"/>
    <dgm:cxn modelId="{63E27599-018C-42C8-8ABE-865A6E4B0D50}" type="presParOf" srcId="{A0703225-4B81-431F-9969-12E0B4019675}" destId="{76880EF6-5A33-4FA8-BED1-628E46B5F2BF}" srcOrd="0" destOrd="0" presId="urn:microsoft.com/office/officeart/2005/8/layout/orgChart1"/>
    <dgm:cxn modelId="{42324484-8EA4-48FA-A441-04DDADA367E0}" type="presParOf" srcId="{A0703225-4B81-431F-9969-12E0B4019675}" destId="{1FF0C200-B9DD-469A-9637-427CACA5FFCC}" srcOrd="1" destOrd="0" presId="urn:microsoft.com/office/officeart/2005/8/layout/orgChart1"/>
    <dgm:cxn modelId="{DCA9DF01-B920-44E6-8C9F-14E6B53E6C3E}" type="presParOf" srcId="{609DA5D3-51F2-4963-9799-782FDD699EA2}" destId="{5E060750-98BC-4282-9358-F98172FFC209}" srcOrd="1" destOrd="0" presId="urn:microsoft.com/office/officeart/2005/8/layout/orgChart1"/>
    <dgm:cxn modelId="{41220E05-0853-4211-B57B-924472529FA7}" type="presParOf" srcId="{609DA5D3-51F2-4963-9799-782FDD699EA2}" destId="{DF1E2715-CAF0-423B-96B6-FE9ED4192D41}" srcOrd="2" destOrd="0" presId="urn:microsoft.com/office/officeart/2005/8/layout/orgChart1"/>
    <dgm:cxn modelId="{E4DB37F7-AE9E-4F85-8389-88E5A435849F}" type="presParOf" srcId="{0A7C2B2F-9DA7-441D-B745-D7777A70EC10}" destId="{6F47B194-377A-4133-9B29-33393F4CBE64}" srcOrd="2" destOrd="0" presId="urn:microsoft.com/office/officeart/2005/8/layout/orgChart1"/>
    <dgm:cxn modelId="{F1F6DC47-DDB4-4996-BFE4-89B9812F344B}" type="presParOf" srcId="{0A7C2B2F-9DA7-441D-B745-D7777A70EC10}" destId="{0C135B49-49EB-4122-92E5-3A8C97BA8A8D}" srcOrd="3" destOrd="0" presId="urn:microsoft.com/office/officeart/2005/8/layout/orgChart1"/>
    <dgm:cxn modelId="{B38485EB-9F74-4C7C-94CA-A587D95CAEC4}" type="presParOf" srcId="{0C135B49-49EB-4122-92E5-3A8C97BA8A8D}" destId="{A142D065-250E-4C06-92EA-E3B08AC3D2EC}" srcOrd="0" destOrd="0" presId="urn:microsoft.com/office/officeart/2005/8/layout/orgChart1"/>
    <dgm:cxn modelId="{81560DD3-2275-4DA1-8369-217CE95C5C21}" type="presParOf" srcId="{A142D065-250E-4C06-92EA-E3B08AC3D2EC}" destId="{6BB8173C-5B4C-4DF2-A05C-C91D2CC4C7AE}" srcOrd="0" destOrd="0" presId="urn:microsoft.com/office/officeart/2005/8/layout/orgChart1"/>
    <dgm:cxn modelId="{F5079C9F-79EE-4D05-921D-47CC6BFFDC91}" type="presParOf" srcId="{A142D065-250E-4C06-92EA-E3B08AC3D2EC}" destId="{E3FFFCD1-787D-418A-ADBB-E0B0C38BC49F}" srcOrd="1" destOrd="0" presId="urn:microsoft.com/office/officeart/2005/8/layout/orgChart1"/>
    <dgm:cxn modelId="{8DF629C4-DA04-494B-9104-AB0D42451688}" type="presParOf" srcId="{0C135B49-49EB-4122-92E5-3A8C97BA8A8D}" destId="{62B3C0E2-6EFC-4F03-AB23-833192B6B230}" srcOrd="1" destOrd="0" presId="urn:microsoft.com/office/officeart/2005/8/layout/orgChart1"/>
    <dgm:cxn modelId="{C8D302DF-F883-4B08-8209-86C1EEC54BC7}" type="presParOf" srcId="{0C135B49-49EB-4122-92E5-3A8C97BA8A8D}" destId="{E104E6CF-F514-4A57-ABD0-63E86DBB9249}" srcOrd="2" destOrd="0" presId="urn:microsoft.com/office/officeart/2005/8/layout/orgChart1"/>
    <dgm:cxn modelId="{B08ED3F4-3575-486E-A37C-C85187B9360F}" type="presParOf" srcId="{0A7C2B2F-9DA7-441D-B745-D7777A70EC10}" destId="{C7BF6D8C-AE95-4379-9871-97BD5A52434A}" srcOrd="4" destOrd="0" presId="urn:microsoft.com/office/officeart/2005/8/layout/orgChart1"/>
    <dgm:cxn modelId="{084EE248-3D4D-4B08-9B3C-D2AB36E2ABBB}" type="presParOf" srcId="{0A7C2B2F-9DA7-441D-B745-D7777A70EC10}" destId="{B4588749-9BEA-4254-96B1-EC01354BEC79}" srcOrd="5" destOrd="0" presId="urn:microsoft.com/office/officeart/2005/8/layout/orgChart1"/>
    <dgm:cxn modelId="{3E4D4B79-B794-40A4-8856-28627AD5CF4A}" type="presParOf" srcId="{B4588749-9BEA-4254-96B1-EC01354BEC79}" destId="{18AAF434-1990-47D7-A6CF-1B46D0EA7439}" srcOrd="0" destOrd="0" presId="urn:microsoft.com/office/officeart/2005/8/layout/orgChart1"/>
    <dgm:cxn modelId="{43B30560-AF79-41B0-989D-814D70CD3F05}" type="presParOf" srcId="{18AAF434-1990-47D7-A6CF-1B46D0EA7439}" destId="{EC462E3B-AFDB-4A5A-A895-8A1F370AEFBE}" srcOrd="0" destOrd="0" presId="urn:microsoft.com/office/officeart/2005/8/layout/orgChart1"/>
    <dgm:cxn modelId="{DDEA356E-4864-4FF1-B407-38154C355A5A}" type="presParOf" srcId="{18AAF434-1990-47D7-A6CF-1B46D0EA7439}" destId="{112BF79E-200E-4585-A8AC-2C782A91DDAB}" srcOrd="1" destOrd="0" presId="urn:microsoft.com/office/officeart/2005/8/layout/orgChart1"/>
    <dgm:cxn modelId="{602811CE-86E1-43F5-B50E-F661693A6778}" type="presParOf" srcId="{B4588749-9BEA-4254-96B1-EC01354BEC79}" destId="{FE40A431-8DAF-4EC8-96D6-F4EF3A8EA8B7}" srcOrd="1" destOrd="0" presId="urn:microsoft.com/office/officeart/2005/8/layout/orgChart1"/>
    <dgm:cxn modelId="{F6442939-6529-4A08-B526-2B375D096994}" type="presParOf" srcId="{B4588749-9BEA-4254-96B1-EC01354BEC79}" destId="{B16E9DD9-98A0-4BAD-8C93-4F2EC1092EF9}" srcOrd="2" destOrd="0" presId="urn:microsoft.com/office/officeart/2005/8/layout/orgChart1"/>
    <dgm:cxn modelId="{A2A924BB-CAEC-411A-8D5E-DAD02B500DAD}" type="presParOf" srcId="{146E3912-AD24-4A1F-AB35-46FC5E4B99F1}" destId="{162CC99F-D135-420F-8FC7-6725B84839A1}" srcOrd="2" destOrd="0" presId="urn:microsoft.com/office/officeart/2005/8/layout/orgChart1"/>
    <dgm:cxn modelId="{AED0D049-C3CA-478F-BFF3-5E7D2C7D5318}" type="presParOf" srcId="{162CC99F-D135-420F-8FC7-6725B84839A1}" destId="{0378F192-6781-46AC-89C6-8CE144D9A07D}" srcOrd="0" destOrd="0" presId="urn:microsoft.com/office/officeart/2005/8/layout/orgChart1"/>
    <dgm:cxn modelId="{A3925B71-DA00-4D0F-9BBC-430E5FCD6C77}" type="presParOf" srcId="{162CC99F-D135-420F-8FC7-6725B84839A1}" destId="{9A6596A5-9A54-4898-ACA5-87746E6A8653}" srcOrd="1" destOrd="0" presId="urn:microsoft.com/office/officeart/2005/8/layout/orgChart1"/>
    <dgm:cxn modelId="{9188F3DF-5731-4C18-9D8E-ED45CAAB3BB7}" type="presParOf" srcId="{9A6596A5-9A54-4898-ACA5-87746E6A8653}" destId="{70AC70A7-B721-4F9A-BF35-E26160926940}" srcOrd="0" destOrd="0" presId="urn:microsoft.com/office/officeart/2005/8/layout/orgChart1"/>
    <dgm:cxn modelId="{B9D27F0F-28C3-433A-B4AA-82A5E1A4BBF4}" type="presParOf" srcId="{70AC70A7-B721-4F9A-BF35-E26160926940}" destId="{E049E581-0A55-4BE3-A5C2-30F13679C7EC}" srcOrd="0" destOrd="0" presId="urn:microsoft.com/office/officeart/2005/8/layout/orgChart1"/>
    <dgm:cxn modelId="{4A45D0D6-971B-4C31-BF24-0FF6B3FC2F90}" type="presParOf" srcId="{70AC70A7-B721-4F9A-BF35-E26160926940}" destId="{5FE169EA-58C8-41FE-A101-A77B243C20AE}" srcOrd="1" destOrd="0" presId="urn:microsoft.com/office/officeart/2005/8/layout/orgChart1"/>
    <dgm:cxn modelId="{3D4E8286-A531-4944-B260-285C91EBA3DA}" type="presParOf" srcId="{9A6596A5-9A54-4898-ACA5-87746E6A8653}" destId="{38A6DCA5-8D7E-4B16-9351-F1765A71D496}" srcOrd="1" destOrd="0" presId="urn:microsoft.com/office/officeart/2005/8/layout/orgChart1"/>
    <dgm:cxn modelId="{6F4C803B-088A-44C1-8E35-6D508529E5B6}" type="presParOf" srcId="{9A6596A5-9A54-4898-ACA5-87746E6A8653}" destId="{1E35BF0E-D568-451B-B0C0-E24B22E2CB28}" srcOrd="2" destOrd="0" presId="urn:microsoft.com/office/officeart/2005/8/layout/orgChart1"/>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E125B2-1F4E-4655-8553-C01A4DC49CA7}">
      <dsp:nvSpPr>
        <dsp:cNvPr id="0" name=""/>
        <dsp:cNvSpPr/>
      </dsp:nvSpPr>
      <dsp:spPr>
        <a:xfrm>
          <a:off x="1296143" y="0"/>
          <a:ext cx="945948" cy="614866"/>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Методы</a:t>
          </a:r>
          <a:endParaRPr lang="ru-RU" sz="1600" kern="1200" dirty="0"/>
        </a:p>
      </dsp:txBody>
      <dsp:txXfrm>
        <a:off x="1296143" y="0"/>
        <a:ext cx="945948" cy="614866"/>
      </dsp:txXfrm>
    </dsp:sp>
    <dsp:sp modelId="{8128E3F0-125C-4195-84AE-CE340A62E836}">
      <dsp:nvSpPr>
        <dsp:cNvPr id="0" name=""/>
        <dsp:cNvSpPr/>
      </dsp:nvSpPr>
      <dsp:spPr>
        <a:xfrm>
          <a:off x="891492" y="309585"/>
          <a:ext cx="2458753" cy="2458753"/>
        </a:xfrm>
        <a:custGeom>
          <a:avLst/>
          <a:gdLst/>
          <a:ahLst/>
          <a:cxnLst/>
          <a:rect l="0" t="0" r="0" b="0"/>
          <a:pathLst>
            <a:path>
              <a:moveTo>
                <a:pt x="1558611" y="44905"/>
              </a:moveTo>
              <a:arcTo wR="1229376" hR="1229376" stAng="17132027" swAng="187777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5855BA2-5031-4F29-B6CA-33C047B635DF}">
      <dsp:nvSpPr>
        <dsp:cNvPr id="0" name=""/>
        <dsp:cNvSpPr/>
      </dsp:nvSpPr>
      <dsp:spPr>
        <a:xfrm>
          <a:off x="2537478" y="864094"/>
          <a:ext cx="1504881" cy="7022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t>Проблемные</a:t>
          </a:r>
        </a:p>
        <a:p>
          <a:pPr lvl="0" algn="ctr" defTabSz="488950">
            <a:lnSpc>
              <a:spcPct val="90000"/>
            </a:lnSpc>
            <a:spcBef>
              <a:spcPct val="0"/>
            </a:spcBef>
            <a:spcAft>
              <a:spcPct val="35000"/>
            </a:spcAft>
          </a:pPr>
          <a:r>
            <a:rPr lang="ru-RU" sz="1100" kern="1200" dirty="0" smtClean="0"/>
            <a:t>Исследовательские </a:t>
          </a:r>
          <a:endParaRPr lang="ru-RU" sz="1100" kern="1200" dirty="0"/>
        </a:p>
      </dsp:txBody>
      <dsp:txXfrm>
        <a:off x="2537478" y="864094"/>
        <a:ext cx="1504881" cy="702239"/>
      </dsp:txXfrm>
    </dsp:sp>
    <dsp:sp modelId="{6EC54DB2-7C34-4960-B527-4EF3D53EB241}">
      <dsp:nvSpPr>
        <dsp:cNvPr id="0" name=""/>
        <dsp:cNvSpPr/>
      </dsp:nvSpPr>
      <dsp:spPr>
        <a:xfrm>
          <a:off x="884790" y="146528"/>
          <a:ext cx="2458753" cy="2458753"/>
        </a:xfrm>
        <a:custGeom>
          <a:avLst/>
          <a:gdLst/>
          <a:ahLst/>
          <a:cxnLst/>
          <a:rect l="0" t="0" r="0" b="0"/>
          <a:pathLst>
            <a:path>
              <a:moveTo>
                <a:pt x="2412595" y="1563083"/>
              </a:moveTo>
              <a:arcTo wR="1229376" hR="1229376" stAng="945012" swAng="12628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2503C40-7174-42A9-B1BA-EE96BB49827F}">
      <dsp:nvSpPr>
        <dsp:cNvPr id="0" name=""/>
        <dsp:cNvSpPr/>
      </dsp:nvSpPr>
      <dsp:spPr>
        <a:xfrm>
          <a:off x="2234137" y="2224272"/>
          <a:ext cx="945948" cy="6148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t>Практические </a:t>
          </a:r>
          <a:endParaRPr lang="ru-RU" sz="1000" kern="1200" dirty="0"/>
        </a:p>
      </dsp:txBody>
      <dsp:txXfrm>
        <a:off x="2234137" y="2224272"/>
        <a:ext cx="945948" cy="614866"/>
      </dsp:txXfrm>
    </dsp:sp>
    <dsp:sp modelId="{28E525D3-F76B-4A92-AB30-5AE42510127B}">
      <dsp:nvSpPr>
        <dsp:cNvPr id="0" name=""/>
        <dsp:cNvSpPr/>
      </dsp:nvSpPr>
      <dsp:spPr>
        <a:xfrm>
          <a:off x="755126" y="307743"/>
          <a:ext cx="2458753" cy="2458753"/>
        </a:xfrm>
        <a:custGeom>
          <a:avLst/>
          <a:gdLst/>
          <a:ahLst/>
          <a:cxnLst/>
          <a:rect l="0" t="0" r="0" b="0"/>
          <a:pathLst>
            <a:path>
              <a:moveTo>
                <a:pt x="1380522" y="2449426"/>
              </a:moveTo>
              <a:arcTo wR="1229376" hR="1229376" stAng="4976274" swAng="84745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A78A453-0481-4F0C-9A61-FD46223BA63C}">
      <dsp:nvSpPr>
        <dsp:cNvPr id="0" name=""/>
        <dsp:cNvSpPr/>
      </dsp:nvSpPr>
      <dsp:spPr>
        <a:xfrm>
          <a:off x="788918" y="2224272"/>
          <a:ext cx="945948" cy="6148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t>Наглядные </a:t>
          </a:r>
          <a:endParaRPr lang="ru-RU" sz="1000" kern="1200" dirty="0"/>
        </a:p>
      </dsp:txBody>
      <dsp:txXfrm>
        <a:off x="788918" y="2224272"/>
        <a:ext cx="945948" cy="614866"/>
      </dsp:txXfrm>
    </dsp:sp>
    <dsp:sp modelId="{F1398440-60A3-4303-A626-DD364ACE739E}">
      <dsp:nvSpPr>
        <dsp:cNvPr id="0" name=""/>
        <dsp:cNvSpPr/>
      </dsp:nvSpPr>
      <dsp:spPr>
        <a:xfrm>
          <a:off x="755126" y="307743"/>
          <a:ext cx="2458753" cy="2458753"/>
        </a:xfrm>
        <a:custGeom>
          <a:avLst/>
          <a:gdLst/>
          <a:ahLst/>
          <a:cxnLst/>
          <a:rect l="0" t="0" r="0" b="0"/>
          <a:pathLst>
            <a:path>
              <a:moveTo>
                <a:pt x="130529" y="1780648"/>
              </a:moveTo>
              <a:arcTo wR="1229376" hR="1229376" stAng="9201473" swAng="136083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836B02A-9BA0-4CEA-928C-A4970C75B555}">
      <dsp:nvSpPr>
        <dsp:cNvPr id="0" name=""/>
        <dsp:cNvSpPr/>
      </dsp:nvSpPr>
      <dsp:spPr>
        <a:xfrm>
          <a:off x="342321" y="849788"/>
          <a:ext cx="945948" cy="6148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t>Игровые </a:t>
          </a:r>
        </a:p>
        <a:p>
          <a:pPr lvl="0" algn="ctr" defTabSz="444500">
            <a:lnSpc>
              <a:spcPct val="90000"/>
            </a:lnSpc>
            <a:spcBef>
              <a:spcPct val="0"/>
            </a:spcBef>
            <a:spcAft>
              <a:spcPct val="35000"/>
            </a:spcAft>
          </a:pPr>
          <a:r>
            <a:rPr lang="ru-RU" sz="1000" kern="1200" dirty="0" smtClean="0"/>
            <a:t>Словесные </a:t>
          </a:r>
          <a:endParaRPr lang="ru-RU" sz="1000" kern="1200" dirty="0"/>
        </a:p>
      </dsp:txBody>
      <dsp:txXfrm>
        <a:off x="342321" y="849788"/>
        <a:ext cx="945948" cy="614866"/>
      </dsp:txXfrm>
    </dsp:sp>
    <dsp:sp modelId="{7D521649-FB93-4E72-B53C-E8BD96B59798}">
      <dsp:nvSpPr>
        <dsp:cNvPr id="0" name=""/>
        <dsp:cNvSpPr/>
      </dsp:nvSpPr>
      <dsp:spPr>
        <a:xfrm>
          <a:off x="781929" y="266217"/>
          <a:ext cx="2458753" cy="2458753"/>
        </a:xfrm>
        <a:custGeom>
          <a:avLst/>
          <a:gdLst/>
          <a:ahLst/>
          <a:cxnLst/>
          <a:rect l="0" t="0" r="0" b="0"/>
          <a:pathLst>
            <a:path>
              <a:moveTo>
                <a:pt x="237409" y="503175"/>
              </a:moveTo>
              <a:arcTo wR="1229376" hR="1229376" stAng="12972431" swAng="82216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0B54E4-EB5D-4911-9C62-AC3DE3AA9E0B}">
      <dsp:nvSpPr>
        <dsp:cNvPr id="0" name=""/>
        <dsp:cNvSpPr/>
      </dsp:nvSpPr>
      <dsp:spPr>
        <a:xfrm>
          <a:off x="1181" y="1601415"/>
          <a:ext cx="1193195" cy="596597"/>
        </a:xfrm>
        <a:prstGeom prst="roundRect">
          <a:avLst>
            <a:gd name="adj" fmla="val 10000"/>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Приемы</a:t>
          </a:r>
          <a:r>
            <a:rPr lang="ru-RU" sz="1300" kern="1200" dirty="0" smtClean="0"/>
            <a:t> </a:t>
          </a:r>
          <a:endParaRPr lang="ru-RU" sz="1300" kern="1200" dirty="0"/>
        </a:p>
      </dsp:txBody>
      <dsp:txXfrm>
        <a:off x="1181" y="1601415"/>
        <a:ext cx="1193195" cy="596597"/>
      </dsp:txXfrm>
    </dsp:sp>
    <dsp:sp modelId="{FB270A5B-32F3-4BAC-B99E-49A2297BDFCD}">
      <dsp:nvSpPr>
        <dsp:cNvPr id="0" name=""/>
        <dsp:cNvSpPr/>
      </dsp:nvSpPr>
      <dsp:spPr>
        <a:xfrm rot="18770822">
          <a:off x="1082098" y="1626896"/>
          <a:ext cx="701834" cy="31069"/>
        </a:xfrm>
        <a:custGeom>
          <a:avLst/>
          <a:gdLst/>
          <a:ahLst/>
          <a:cxnLst/>
          <a:rect l="0" t="0" r="0" b="0"/>
          <a:pathLst>
            <a:path>
              <a:moveTo>
                <a:pt x="0" y="15534"/>
              </a:moveTo>
              <a:lnTo>
                <a:pt x="701834"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8770822">
        <a:off x="1415469" y="1624885"/>
        <a:ext cx="35091" cy="35091"/>
      </dsp:txXfrm>
    </dsp:sp>
    <dsp:sp modelId="{5890C0DB-B7EF-46A8-B7C8-B5FFF5480F43}">
      <dsp:nvSpPr>
        <dsp:cNvPr id="0" name=""/>
        <dsp:cNvSpPr/>
      </dsp:nvSpPr>
      <dsp:spPr>
        <a:xfrm>
          <a:off x="1671654" y="1086849"/>
          <a:ext cx="1193195" cy="596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ru-RU" sz="1300" kern="1200" dirty="0" smtClean="0"/>
            <a:t>Сравнение </a:t>
          </a:r>
        </a:p>
        <a:p>
          <a:pPr lvl="0" algn="ctr" defTabSz="577850">
            <a:lnSpc>
              <a:spcPct val="90000"/>
            </a:lnSpc>
            <a:spcBef>
              <a:spcPct val="0"/>
            </a:spcBef>
            <a:spcAft>
              <a:spcPct val="35000"/>
            </a:spcAft>
          </a:pPr>
          <a:r>
            <a:rPr lang="ru-RU" sz="1300" kern="1200" dirty="0" smtClean="0"/>
            <a:t>Анализ </a:t>
          </a:r>
          <a:endParaRPr lang="ru-RU" sz="1300" kern="1200" dirty="0"/>
        </a:p>
      </dsp:txBody>
      <dsp:txXfrm>
        <a:off x="1671654" y="1086849"/>
        <a:ext cx="1193195" cy="596597"/>
      </dsp:txXfrm>
    </dsp:sp>
    <dsp:sp modelId="{2AEA803C-DCAA-4CCC-9461-5940D02D720D}">
      <dsp:nvSpPr>
        <dsp:cNvPr id="0" name=""/>
        <dsp:cNvSpPr/>
      </dsp:nvSpPr>
      <dsp:spPr>
        <a:xfrm rot="19457599">
          <a:off x="2809603" y="1198091"/>
          <a:ext cx="587769" cy="31069"/>
        </a:xfrm>
        <a:custGeom>
          <a:avLst/>
          <a:gdLst/>
          <a:ahLst/>
          <a:cxnLst/>
          <a:rect l="0" t="0" r="0" b="0"/>
          <a:pathLst>
            <a:path>
              <a:moveTo>
                <a:pt x="0" y="15534"/>
              </a:moveTo>
              <a:lnTo>
                <a:pt x="587769" y="155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9457599">
        <a:off x="3088794" y="1198932"/>
        <a:ext cx="29388" cy="29388"/>
      </dsp:txXfrm>
    </dsp:sp>
    <dsp:sp modelId="{35CAE14C-93A9-45D5-AE4C-BF05F774CD74}">
      <dsp:nvSpPr>
        <dsp:cNvPr id="0" name=""/>
        <dsp:cNvSpPr/>
      </dsp:nvSpPr>
      <dsp:spPr>
        <a:xfrm>
          <a:off x="3342127" y="743806"/>
          <a:ext cx="1193195" cy="596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ru-RU" sz="1300" kern="1200" dirty="0" smtClean="0"/>
            <a:t>Синтез </a:t>
          </a:r>
          <a:endParaRPr lang="ru-RU" sz="1300" kern="1200" dirty="0"/>
        </a:p>
      </dsp:txBody>
      <dsp:txXfrm>
        <a:off x="3342127" y="743806"/>
        <a:ext cx="1193195" cy="596597"/>
      </dsp:txXfrm>
    </dsp:sp>
    <dsp:sp modelId="{F46896A1-1026-4298-B098-9AD63DFAB856}">
      <dsp:nvSpPr>
        <dsp:cNvPr id="0" name=""/>
        <dsp:cNvSpPr/>
      </dsp:nvSpPr>
      <dsp:spPr>
        <a:xfrm rot="2142401">
          <a:off x="2809603" y="1541135"/>
          <a:ext cx="587769" cy="31069"/>
        </a:xfrm>
        <a:custGeom>
          <a:avLst/>
          <a:gdLst/>
          <a:ahLst/>
          <a:cxnLst/>
          <a:rect l="0" t="0" r="0" b="0"/>
          <a:pathLst>
            <a:path>
              <a:moveTo>
                <a:pt x="0" y="15534"/>
              </a:moveTo>
              <a:lnTo>
                <a:pt x="587769" y="155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142401">
        <a:off x="3088794" y="1541975"/>
        <a:ext cx="29388" cy="29388"/>
      </dsp:txXfrm>
    </dsp:sp>
    <dsp:sp modelId="{B7F6C6CA-5296-479C-BAB6-B35783E3F2B7}">
      <dsp:nvSpPr>
        <dsp:cNvPr id="0" name=""/>
        <dsp:cNvSpPr/>
      </dsp:nvSpPr>
      <dsp:spPr>
        <a:xfrm>
          <a:off x="3342127" y="1429893"/>
          <a:ext cx="1193195" cy="596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ru-RU" sz="1300" kern="1200" dirty="0" smtClean="0"/>
            <a:t>Обобщение </a:t>
          </a:r>
          <a:endParaRPr lang="ru-RU" sz="1300" kern="1200" dirty="0"/>
        </a:p>
      </dsp:txBody>
      <dsp:txXfrm>
        <a:off x="3342127" y="1429893"/>
        <a:ext cx="1193195" cy="596597"/>
      </dsp:txXfrm>
    </dsp:sp>
    <dsp:sp modelId="{D47B704A-733A-4A84-9FE8-5C20930B43CD}">
      <dsp:nvSpPr>
        <dsp:cNvPr id="0" name=""/>
        <dsp:cNvSpPr/>
      </dsp:nvSpPr>
      <dsp:spPr>
        <a:xfrm rot="2829178">
          <a:off x="1082098" y="2141461"/>
          <a:ext cx="701834" cy="31069"/>
        </a:xfrm>
        <a:custGeom>
          <a:avLst/>
          <a:gdLst/>
          <a:ahLst/>
          <a:cxnLst/>
          <a:rect l="0" t="0" r="0" b="0"/>
          <a:pathLst>
            <a:path>
              <a:moveTo>
                <a:pt x="0" y="15534"/>
              </a:moveTo>
              <a:lnTo>
                <a:pt x="701834" y="155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2829178">
        <a:off x="1415469" y="2139450"/>
        <a:ext cx="35091" cy="35091"/>
      </dsp:txXfrm>
    </dsp:sp>
    <dsp:sp modelId="{C3D25416-402C-4B07-B6D8-8E2DAB30B6DA}">
      <dsp:nvSpPr>
        <dsp:cNvPr id="0" name=""/>
        <dsp:cNvSpPr/>
      </dsp:nvSpPr>
      <dsp:spPr>
        <a:xfrm>
          <a:off x="1671654" y="2115980"/>
          <a:ext cx="1193195" cy="596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ru-RU" sz="1300" kern="1200" dirty="0" smtClean="0"/>
            <a:t>Классификация </a:t>
          </a:r>
          <a:endParaRPr lang="ru-RU" sz="1300" kern="1200" dirty="0"/>
        </a:p>
      </dsp:txBody>
      <dsp:txXfrm>
        <a:off x="1671654" y="2115980"/>
        <a:ext cx="1193195" cy="596597"/>
      </dsp:txXfrm>
    </dsp:sp>
    <dsp:sp modelId="{444EFD5C-018F-4B84-BB97-B5E3005ACB93}">
      <dsp:nvSpPr>
        <dsp:cNvPr id="0" name=""/>
        <dsp:cNvSpPr/>
      </dsp:nvSpPr>
      <dsp:spPr>
        <a:xfrm>
          <a:off x="2864849" y="2398744"/>
          <a:ext cx="477278" cy="31069"/>
        </a:xfrm>
        <a:custGeom>
          <a:avLst/>
          <a:gdLst/>
          <a:ahLst/>
          <a:cxnLst/>
          <a:rect l="0" t="0" r="0" b="0"/>
          <a:pathLst>
            <a:path>
              <a:moveTo>
                <a:pt x="0" y="15534"/>
              </a:moveTo>
              <a:lnTo>
                <a:pt x="477278" y="155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091556" y="2402347"/>
        <a:ext cx="23863" cy="23863"/>
      </dsp:txXfrm>
    </dsp:sp>
    <dsp:sp modelId="{DA583981-EDA7-43DE-930E-92F324A6BB83}">
      <dsp:nvSpPr>
        <dsp:cNvPr id="0" name=""/>
        <dsp:cNvSpPr/>
      </dsp:nvSpPr>
      <dsp:spPr>
        <a:xfrm>
          <a:off x="3342127" y="2115980"/>
          <a:ext cx="1193195" cy="5965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ru-RU" sz="1300" kern="1200" dirty="0" smtClean="0"/>
            <a:t>Систематизация </a:t>
          </a:r>
          <a:endParaRPr lang="ru-RU" sz="1300" kern="1200" dirty="0"/>
        </a:p>
      </dsp:txBody>
      <dsp:txXfrm>
        <a:off x="3342127" y="2115980"/>
        <a:ext cx="1193195" cy="5965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78F192-6781-46AC-89C6-8CE144D9A07D}">
      <dsp:nvSpPr>
        <dsp:cNvPr id="0" name=""/>
        <dsp:cNvSpPr/>
      </dsp:nvSpPr>
      <dsp:spPr>
        <a:xfrm>
          <a:off x="2173891" y="825090"/>
          <a:ext cx="142196" cy="622957"/>
        </a:xfrm>
        <a:custGeom>
          <a:avLst/>
          <a:gdLst/>
          <a:ahLst/>
          <a:cxnLst/>
          <a:rect l="0" t="0" r="0" b="0"/>
          <a:pathLst>
            <a:path>
              <a:moveTo>
                <a:pt x="142196" y="0"/>
              </a:moveTo>
              <a:lnTo>
                <a:pt x="142196" y="622957"/>
              </a:lnTo>
              <a:lnTo>
                <a:pt x="0" y="6229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BF6D8C-AE95-4379-9871-97BD5A52434A}">
      <dsp:nvSpPr>
        <dsp:cNvPr id="0" name=""/>
        <dsp:cNvSpPr/>
      </dsp:nvSpPr>
      <dsp:spPr>
        <a:xfrm>
          <a:off x="2316088" y="825090"/>
          <a:ext cx="1638649" cy="1245915"/>
        </a:xfrm>
        <a:custGeom>
          <a:avLst/>
          <a:gdLst/>
          <a:ahLst/>
          <a:cxnLst/>
          <a:rect l="0" t="0" r="0" b="0"/>
          <a:pathLst>
            <a:path>
              <a:moveTo>
                <a:pt x="0" y="0"/>
              </a:moveTo>
              <a:lnTo>
                <a:pt x="0" y="1103718"/>
              </a:lnTo>
              <a:lnTo>
                <a:pt x="1638649" y="1103718"/>
              </a:lnTo>
              <a:lnTo>
                <a:pt x="1638649" y="1245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47B194-377A-4133-9B29-33393F4CBE64}">
      <dsp:nvSpPr>
        <dsp:cNvPr id="0" name=""/>
        <dsp:cNvSpPr/>
      </dsp:nvSpPr>
      <dsp:spPr>
        <a:xfrm>
          <a:off x="2270368" y="825090"/>
          <a:ext cx="91440" cy="1245915"/>
        </a:xfrm>
        <a:custGeom>
          <a:avLst/>
          <a:gdLst/>
          <a:ahLst/>
          <a:cxnLst/>
          <a:rect l="0" t="0" r="0" b="0"/>
          <a:pathLst>
            <a:path>
              <a:moveTo>
                <a:pt x="45720" y="0"/>
              </a:moveTo>
              <a:lnTo>
                <a:pt x="45720" y="1245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D5A26D-C42B-4F61-9131-9D23B256524D}">
      <dsp:nvSpPr>
        <dsp:cNvPr id="0" name=""/>
        <dsp:cNvSpPr/>
      </dsp:nvSpPr>
      <dsp:spPr>
        <a:xfrm>
          <a:off x="677438" y="825090"/>
          <a:ext cx="1638649" cy="1245915"/>
        </a:xfrm>
        <a:custGeom>
          <a:avLst/>
          <a:gdLst/>
          <a:ahLst/>
          <a:cxnLst/>
          <a:rect l="0" t="0" r="0" b="0"/>
          <a:pathLst>
            <a:path>
              <a:moveTo>
                <a:pt x="1638649" y="0"/>
              </a:moveTo>
              <a:lnTo>
                <a:pt x="1638649" y="1103718"/>
              </a:lnTo>
              <a:lnTo>
                <a:pt x="0" y="1103718"/>
              </a:lnTo>
              <a:lnTo>
                <a:pt x="0" y="12459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4B159-3D63-4C2C-844F-B87A579D91C6}">
      <dsp:nvSpPr>
        <dsp:cNvPr id="0" name=""/>
        <dsp:cNvSpPr/>
      </dsp:nvSpPr>
      <dsp:spPr>
        <a:xfrm>
          <a:off x="1638960" y="147962"/>
          <a:ext cx="1354255" cy="677127"/>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Средства </a:t>
          </a:r>
          <a:endParaRPr lang="ru-RU" sz="1800" kern="1200" dirty="0"/>
        </a:p>
      </dsp:txBody>
      <dsp:txXfrm>
        <a:off x="1638960" y="147962"/>
        <a:ext cx="1354255" cy="677127"/>
      </dsp:txXfrm>
    </dsp:sp>
    <dsp:sp modelId="{76880EF6-5A33-4FA8-BED1-628E46B5F2BF}">
      <dsp:nvSpPr>
        <dsp:cNvPr id="0" name=""/>
        <dsp:cNvSpPr/>
      </dsp:nvSpPr>
      <dsp:spPr>
        <a:xfrm>
          <a:off x="310" y="2071005"/>
          <a:ext cx="1354255" cy="677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Игры </a:t>
          </a:r>
          <a:endParaRPr lang="ru-RU" sz="1800" kern="1200" dirty="0"/>
        </a:p>
      </dsp:txBody>
      <dsp:txXfrm>
        <a:off x="310" y="2071005"/>
        <a:ext cx="1354255" cy="677127"/>
      </dsp:txXfrm>
    </dsp:sp>
    <dsp:sp modelId="{6BB8173C-5B4C-4DF2-A05C-C91D2CC4C7AE}">
      <dsp:nvSpPr>
        <dsp:cNvPr id="0" name=""/>
        <dsp:cNvSpPr/>
      </dsp:nvSpPr>
      <dsp:spPr>
        <a:xfrm>
          <a:off x="1638960" y="2071005"/>
          <a:ext cx="1354255" cy="677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Ребусы </a:t>
          </a:r>
          <a:endParaRPr lang="ru-RU" sz="1800" kern="1200" dirty="0"/>
        </a:p>
      </dsp:txBody>
      <dsp:txXfrm>
        <a:off x="1638960" y="2071005"/>
        <a:ext cx="1354255" cy="677127"/>
      </dsp:txXfrm>
    </dsp:sp>
    <dsp:sp modelId="{EC462E3B-AFDB-4A5A-A895-8A1F370AEFBE}">
      <dsp:nvSpPr>
        <dsp:cNvPr id="0" name=""/>
        <dsp:cNvSpPr/>
      </dsp:nvSpPr>
      <dsp:spPr>
        <a:xfrm>
          <a:off x="3277609" y="2071005"/>
          <a:ext cx="1354255" cy="677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Головоломки</a:t>
          </a:r>
          <a:endParaRPr lang="ru-RU" sz="1800" kern="1200" dirty="0"/>
        </a:p>
      </dsp:txBody>
      <dsp:txXfrm>
        <a:off x="3277609" y="2071005"/>
        <a:ext cx="1354255" cy="677127"/>
      </dsp:txXfrm>
    </dsp:sp>
    <dsp:sp modelId="{E049E581-0A55-4BE3-A5C2-30F13679C7EC}">
      <dsp:nvSpPr>
        <dsp:cNvPr id="0" name=""/>
        <dsp:cNvSpPr/>
      </dsp:nvSpPr>
      <dsp:spPr>
        <a:xfrm>
          <a:off x="819635" y="1109484"/>
          <a:ext cx="1354255" cy="6771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Задачи-</a:t>
          </a:r>
        </a:p>
        <a:p>
          <a:pPr lvl="0" algn="ctr" defTabSz="800100">
            <a:lnSpc>
              <a:spcPct val="90000"/>
            </a:lnSpc>
            <a:spcBef>
              <a:spcPct val="0"/>
            </a:spcBef>
            <a:spcAft>
              <a:spcPct val="35000"/>
            </a:spcAft>
          </a:pPr>
          <a:r>
            <a:rPr lang="ru-RU" sz="1800" kern="1200" dirty="0" smtClean="0"/>
            <a:t>шутки</a:t>
          </a:r>
          <a:endParaRPr lang="ru-RU" sz="1800" kern="1200" dirty="0"/>
        </a:p>
      </dsp:txBody>
      <dsp:txXfrm>
        <a:off x="819635" y="1109484"/>
        <a:ext cx="1354255" cy="677127"/>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24370-36F9-4AAE-802C-08D76BA54888}" type="datetimeFigureOut">
              <a:rPr lang="ru-RU" smtClean="0"/>
              <a:pPr/>
              <a:t>10.01.2017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88B53B-F438-4A4B-AD04-D28D9C73335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34D1F4E-872D-4BEF-983D-02B75124CCAE}"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10.01.2017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jpeg"/><Relationship Id="rId7" Type="http://schemas.openxmlformats.org/officeDocument/2006/relationships/image" Target="../media/image6.gif"/><Relationship Id="rId2" Type="http://schemas.openxmlformats.org/officeDocument/2006/relationships/hyperlink" Target="http://moimirvideo.com/uploads/posts/2010-04/1271788781_qjgfk6hdtmwl7oa.jpeg" TargetMode="Externa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18" Type="http://schemas.openxmlformats.org/officeDocument/2006/relationships/image" Target="../media/image39.jpe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jpeg"/><Relationship Id="rId2" Type="http://schemas.openxmlformats.org/officeDocument/2006/relationships/image" Target="../media/image23.png"/><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jpeg"/><Relationship Id="rId1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Средняя школа №55</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solidFill>
                  <a:schemeClr val="tx1"/>
                </a:solidFill>
                <a:effectLst>
                  <a:outerShdw blurRad="38100" dist="38100" dir="2700000" algn="tl">
                    <a:srgbClr val="000000">
                      <a:alpha val="43137"/>
                    </a:srgbClr>
                  </a:outerShdw>
                  <a:reflection blurRad="12700" stA="50000" endPos="50000" dist="5000" dir="5400000" sy="-100000" rotWithShape="0"/>
                </a:effectLst>
                <a:latin typeface="Times New Roman" pitchFamily="18" charset="0"/>
                <a:cs typeface="Times New Roman" pitchFamily="18" charset="0"/>
              </a:rPr>
              <a:t> </a:t>
            </a:r>
            <a:br>
              <a:rPr lang="kk-KZ" sz="2400" b="1" i="1" cap="all" dirty="0" smtClean="0">
                <a:ln w="0"/>
                <a:solidFill>
                  <a:schemeClr val="tx1"/>
                </a:solidFill>
                <a:effectLst>
                  <a:outerShdw blurRad="38100" dist="38100" dir="2700000" algn="tl">
                    <a:srgbClr val="000000">
                      <a:alpha val="43137"/>
                    </a:srgbClr>
                  </a:outerShdw>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r>
            <a:br>
              <a:rPr lang="kk-KZ" sz="2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br>
            <a:r>
              <a:rPr lang="ru-RU"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ru-RU" sz="2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ru-RU"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4" name="Содержимое 3"/>
          <p:cNvSpPr>
            <a:spLocks noGrp="1"/>
          </p:cNvSpPr>
          <p:nvPr>
            <p:ph idx="1"/>
          </p:nvPr>
        </p:nvSpPr>
        <p:spPr>
          <a:xfrm>
            <a:off x="2915816" y="980728"/>
            <a:ext cx="5715040" cy="4752528"/>
          </a:xfrm>
        </p:spPr>
        <p:txBody>
          <a:bodyPr>
            <a:noAutofit/>
          </a:bodyPr>
          <a:lstStyle/>
          <a:p>
            <a:pPr algn="ctr">
              <a:buNone/>
            </a:pPr>
            <a:r>
              <a:rPr lang="kk-KZ" sz="36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Карбаева Айнура Сериковна</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Год рождения: 23.03.1987г</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Национальность : казашка</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Образование: высшее</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Специальность:Педагогика и методика начального обучения</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Категория:І</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Место работы:Средняя школа №55</a:t>
            </a:r>
          </a:p>
          <a:p>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Должность :Учитель начальных классов</a:t>
            </a:r>
          </a:p>
          <a:p>
            <a:pPr>
              <a:buNone/>
            </a:pPr>
            <a:r>
              <a:rPr lang="kk-KZ" sz="2000" b="1" i="1" dirty="0" smtClean="0">
                <a:ln w="1905"/>
                <a:solidFill>
                  <a:schemeClr val="accent5">
                    <a:lumMod val="75000"/>
                  </a:schemeClr>
                </a:solidFill>
                <a:effectLst>
                  <a:innerShdw blurRad="69850" dist="43180" dir="5400000">
                    <a:srgbClr val="000000">
                      <a:alpha val="65000"/>
                    </a:srgbClr>
                  </a:innerShdw>
                </a:effectLst>
                <a:latin typeface="Times New Roman" pitchFamily="18" charset="0"/>
                <a:cs typeface="Times New Roman" pitchFamily="18" charset="0"/>
              </a:rPr>
              <a:t>     Стаж работы: 11 лет, из них 4 года в данной школе</a:t>
            </a:r>
          </a:p>
          <a:p>
            <a:pPr>
              <a:buNone/>
            </a:pPr>
            <a:endParaRPr lang="ru-RU" sz="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26625" name="Picture 1" descr="C:\Users\админ1\Desktop\DCIM\IMAG1233.jpg"/>
          <p:cNvPicPr>
            <a:picLocks noChangeAspect="1" noChangeArrowheads="1"/>
          </p:cNvPicPr>
          <p:nvPr/>
        </p:nvPicPr>
        <p:blipFill>
          <a:blip r:embed="rId2" cstate="print"/>
          <a:srcRect/>
          <a:stretch>
            <a:fillRect/>
          </a:stretch>
        </p:blipFill>
        <p:spPr bwMode="auto">
          <a:xfrm>
            <a:off x="611560" y="1484784"/>
            <a:ext cx="2664296" cy="36004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sz="6000" b="1" i="1" u="sng" dirty="0" smtClean="0">
                <a:solidFill>
                  <a:srgbClr val="008000"/>
                </a:solidFill>
                <a:effectLst>
                  <a:outerShdw blurRad="38100" dist="38100" dir="2700000" algn="tl">
                    <a:srgbClr val="000000">
                      <a:alpha val="43137"/>
                    </a:srgbClr>
                  </a:outerShdw>
                </a:effectLst>
              </a:rPr>
              <a:t>Тема:</a:t>
            </a:r>
            <a:endParaRPr lang="ru-RU" sz="6000" dirty="0"/>
          </a:p>
        </p:txBody>
      </p:sp>
      <p:sp>
        <p:nvSpPr>
          <p:cNvPr id="3" name="Прямоугольник 2"/>
          <p:cNvSpPr/>
          <p:nvPr/>
        </p:nvSpPr>
        <p:spPr>
          <a:xfrm>
            <a:off x="683568" y="1268760"/>
            <a:ext cx="7704856" cy="3416320"/>
          </a:xfrm>
          <a:prstGeom prst="rect">
            <a:avLst/>
          </a:prstGeom>
        </p:spPr>
        <p:txBody>
          <a:bodyPr wrap="square">
            <a:spAutoFit/>
          </a:bodyPr>
          <a:lstStyle/>
          <a:p>
            <a:pPr algn="ctr">
              <a:buNone/>
            </a:pPr>
            <a:r>
              <a:rPr lang="kk-KZ" sz="5400" b="1" i="1" dirty="0" smtClean="0">
                <a:solidFill>
                  <a:srgbClr val="002060"/>
                </a:solidFill>
                <a:latin typeface="Times New Roman" pitchFamily="18" charset="0"/>
                <a:cs typeface="Times New Roman" pitchFamily="18" charset="0"/>
              </a:rPr>
              <a:t>Развитие логического мышления </a:t>
            </a:r>
          </a:p>
          <a:p>
            <a:pPr algn="ctr">
              <a:buNone/>
            </a:pPr>
            <a:r>
              <a:rPr lang="kk-KZ" sz="5400" b="1" i="1" dirty="0" smtClean="0">
                <a:solidFill>
                  <a:srgbClr val="002060"/>
                </a:solidFill>
                <a:latin typeface="Times New Roman" pitchFamily="18" charset="0"/>
                <a:cs typeface="Times New Roman" pitchFamily="18" charset="0"/>
              </a:rPr>
              <a:t>младших школьников </a:t>
            </a:r>
          </a:p>
          <a:p>
            <a:pPr algn="ctr">
              <a:buNone/>
            </a:pPr>
            <a:r>
              <a:rPr lang="kk-KZ" sz="5400" b="1" i="1" dirty="0" smtClean="0">
                <a:solidFill>
                  <a:srgbClr val="002060"/>
                </a:solidFill>
                <a:latin typeface="Times New Roman" pitchFamily="18" charset="0"/>
                <a:cs typeface="Times New Roman" pitchFamily="18" charset="0"/>
              </a:rPr>
              <a:t>на уроках математики </a:t>
            </a:r>
            <a:endParaRPr lang="ru-RU" sz="5400" dirty="0" smtClean="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143000"/>
          </a:xfrm>
        </p:spPr>
        <p:txBody>
          <a:bodyPr>
            <a:normAutofit fontScale="90000"/>
          </a:bodyPr>
          <a:lstStyle/>
          <a:p>
            <a:r>
              <a:rPr lang="kk-KZ" sz="8000" b="1" i="1" u="sng" dirty="0" smtClean="0">
                <a:solidFill>
                  <a:srgbClr val="008000"/>
                </a:solidFill>
                <a:effectLst>
                  <a:outerShdw blurRad="38100" dist="38100" dir="2700000" algn="tl">
                    <a:srgbClr val="000000">
                      <a:alpha val="43137"/>
                    </a:srgbClr>
                  </a:outerShdw>
                </a:effectLst>
              </a:rPr>
              <a:t>Цель:</a:t>
            </a:r>
            <a:endParaRPr lang="ru-RU" sz="8000" b="1" i="1" u="sng" dirty="0">
              <a:solidFill>
                <a:srgbClr val="008000"/>
              </a:solidFill>
              <a:effectLst>
                <a:outerShdw blurRad="38100" dist="38100" dir="2700000" algn="tl">
                  <a:srgbClr val="000000">
                    <a:alpha val="43137"/>
                  </a:srgbClr>
                </a:outerShdw>
              </a:effectLst>
            </a:endParaRPr>
          </a:p>
        </p:txBody>
      </p:sp>
      <p:sp>
        <p:nvSpPr>
          <p:cNvPr id="5" name="Прямоугольник 4"/>
          <p:cNvSpPr/>
          <p:nvPr/>
        </p:nvSpPr>
        <p:spPr>
          <a:xfrm>
            <a:off x="1691680" y="1700809"/>
            <a:ext cx="6624736" cy="2800767"/>
          </a:xfrm>
          <a:prstGeom prst="rect">
            <a:avLst/>
          </a:prstGeom>
        </p:spPr>
        <p:txBody>
          <a:bodyPr wrap="square">
            <a:spAutoFit/>
          </a:bodyPr>
          <a:lstStyle/>
          <a:p>
            <a:pPr algn="ctr"/>
            <a:r>
              <a:rPr lang="ru-RU" sz="4400" b="1" i="1" dirty="0" smtClean="0">
                <a:solidFill>
                  <a:schemeClr val="accent6"/>
                </a:solidFill>
                <a:effectLst>
                  <a:outerShdw blurRad="38100" dist="38100" dir="2700000" algn="tl">
                    <a:srgbClr val="000000">
                      <a:alpha val="43137"/>
                    </a:srgbClr>
                  </a:outerShdw>
                </a:effectLst>
                <a:latin typeface="Times New Roman" pitchFamily="18" charset="0"/>
                <a:cs typeface="Times New Roman" pitchFamily="18" charset="0"/>
              </a:rPr>
              <a:t>Решить</a:t>
            </a:r>
            <a:r>
              <a:rPr lang="en-US" sz="4400" b="1" i="1" dirty="0" smtClean="0">
                <a:solidFill>
                  <a:schemeClr val="accent6"/>
                </a:solidFill>
                <a:effectLst>
                  <a:outerShdw blurRad="38100" dist="38100" dir="2700000" algn="tl">
                    <a:srgbClr val="000000">
                      <a:alpha val="43137"/>
                    </a:srgbClr>
                  </a:outerShdw>
                </a:effectLst>
                <a:latin typeface="Times New Roman" pitchFamily="18" charset="0"/>
                <a:cs typeface="Times New Roman" pitchFamily="18" charset="0"/>
              </a:rPr>
              <a:t> </a:t>
            </a:r>
            <a:r>
              <a:rPr lang="ru-RU" sz="4400" b="1" i="1" dirty="0" smtClean="0">
                <a:solidFill>
                  <a:schemeClr val="accent6"/>
                </a:solidFill>
                <a:effectLst>
                  <a:outerShdw blurRad="38100" dist="38100" dir="2700000" algn="tl">
                    <a:srgbClr val="000000">
                      <a:alpha val="43137"/>
                    </a:srgbClr>
                  </a:outerShdw>
                </a:effectLst>
                <a:latin typeface="Times New Roman" pitchFamily="18" charset="0"/>
                <a:cs typeface="Times New Roman" pitchFamily="18" charset="0"/>
              </a:rPr>
              <a:t>проблемы активизации познавательной деятельности учащихся</a:t>
            </a:r>
            <a:endParaRPr lang="ru-RU" sz="4400" b="1" i="1" dirty="0">
              <a:solidFill>
                <a:schemeClr val="accent6"/>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122540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ChangeArrowheads="1"/>
          </p:cNvSpPr>
          <p:nvPr/>
        </p:nvSpPr>
        <p:spPr bwMode="auto">
          <a:xfrm>
            <a:off x="611560" y="1268760"/>
            <a:ext cx="8208912" cy="5327650"/>
          </a:xfrm>
          <a:prstGeom prst="flowChartMultidocument">
            <a:avLst/>
          </a:prstGeom>
          <a:gradFill rotWithShape="1">
            <a:gsLst>
              <a:gs pos="0">
                <a:srgbClr val="FF9933"/>
              </a:gs>
              <a:gs pos="50000">
                <a:srgbClr val="FFFF00"/>
              </a:gs>
              <a:gs pos="100000">
                <a:srgbClr val="FF9933"/>
              </a:gs>
            </a:gsLst>
            <a:lin ang="5400000" scaled="1"/>
          </a:gradFill>
          <a:ln w="31750">
            <a:solidFill>
              <a:srgbClr val="0000FF"/>
            </a:solidFill>
            <a:prstDash val="sysDot"/>
            <a:miter lim="800000"/>
            <a:headEnd/>
            <a:tailEnd/>
          </a:ln>
        </p:spPr>
        <p:txBody>
          <a:bodyPr anchor="ctr"/>
          <a:lstStyle>
            <a:lvl1pPr algn="l" eaLnBrk="0" hangingPunct="0">
              <a:buFont typeface="Arial" charset="0"/>
              <a:defRPr sz="3200">
                <a:solidFill>
                  <a:schemeClr val="tx1"/>
                </a:solidFill>
                <a:latin typeface="Calibri" pitchFamily="34" charset="0"/>
              </a:defRPr>
            </a:lvl1pPr>
            <a:lvl2pPr marL="742950" indent="-285750" algn="l" eaLnBrk="0" hangingPunct="0">
              <a:buFont typeface="Arial" charset="0"/>
              <a:buChar char="–"/>
              <a:defRPr sz="2800">
                <a:solidFill>
                  <a:schemeClr val="tx1"/>
                </a:solidFill>
                <a:latin typeface="Calibri" pitchFamily="34" charset="0"/>
              </a:defRPr>
            </a:lvl2pPr>
            <a:lvl3pPr marL="1143000" indent="-228600" algn="l" eaLnBrk="0" hangingPunct="0">
              <a:buFont typeface="Arial" charset="0"/>
              <a:defRPr sz="2400">
                <a:solidFill>
                  <a:schemeClr val="tx1"/>
                </a:solidFill>
                <a:latin typeface="Calibri" pitchFamily="34" charset="0"/>
              </a:defRPr>
            </a:lvl3pPr>
            <a:lvl4pPr marL="1600200" indent="-228600" algn="l" eaLnBrk="0" hangingPunct="0">
              <a:buFont typeface="Arial" charset="0"/>
              <a:buChar char="–"/>
              <a:defRPr sz="2000">
                <a:solidFill>
                  <a:schemeClr val="tx1"/>
                </a:solidFill>
                <a:latin typeface="Calibri" pitchFamily="34" charset="0"/>
              </a:defRPr>
            </a:lvl4pPr>
            <a:lvl5pPr marL="2057400" indent="-228600" algn="l" eaLnBrk="0" hangingPunct="0">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ru-RU" b="1" i="1"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развитие логики мышления, которая бы позволила детям строить умозаключения, приводить доказательства, высказывания, логически связанные между собой; делать вывод, обосновывая свои суждения, и, в конечном счёте, самостоятельно приобретать знания.</a:t>
            </a:r>
            <a:endParaRPr lang="ru-RU" altLang="ru-RU" b="1" i="1" dirty="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3189" name="Rectangle 5"/>
          <p:cNvSpPr>
            <a:spLocks noChangeArrowheads="1"/>
          </p:cNvSpPr>
          <p:nvPr/>
        </p:nvSpPr>
        <p:spPr bwMode="auto">
          <a:xfrm>
            <a:off x="684213" y="2432050"/>
            <a:ext cx="6480175" cy="4525963"/>
          </a:xfrm>
          <a:prstGeom prst="rect">
            <a:avLst/>
          </a:prstGeom>
          <a:noFill/>
          <a:ln w="9525">
            <a:noFill/>
            <a:miter lim="800000"/>
            <a:headEnd/>
            <a:tailEnd/>
          </a:ln>
          <a:effectLst/>
        </p:spPr>
        <p:txBody>
          <a:bodyPr/>
          <a:lstStyle/>
          <a:p>
            <a:pPr marL="369888" indent="-369888" algn="l" defTabSz="987425">
              <a:buFontTx/>
              <a:buNone/>
              <a:defRPr/>
            </a:pPr>
            <a:endParaRPr lang="ru-RU" sz="2400" b="1" i="1">
              <a:solidFill>
                <a:srgbClr val="FF33CC"/>
              </a:solidFill>
              <a:effectLst>
                <a:outerShdw blurRad="38100" dist="38100" dir="2700000" algn="tl">
                  <a:srgbClr val="000000"/>
                </a:outerShdw>
              </a:effectLst>
              <a:latin typeface="Monotype Corsiva" pitchFamily="66" charset="0"/>
            </a:endParaRPr>
          </a:p>
        </p:txBody>
      </p:sp>
      <p:sp>
        <p:nvSpPr>
          <p:cNvPr id="8198" name="WordArt 6"/>
          <p:cNvSpPr>
            <a:spLocks noChangeArrowheads="1" noChangeShapeType="1" noTextEdit="1"/>
          </p:cNvSpPr>
          <p:nvPr/>
        </p:nvSpPr>
        <p:spPr bwMode="auto">
          <a:xfrm>
            <a:off x="2267744" y="476672"/>
            <a:ext cx="5872237" cy="1296144"/>
          </a:xfrm>
          <a:prstGeom prst="rect">
            <a:avLst/>
          </a:prstGeom>
        </p:spPr>
        <p:txBody>
          <a:bodyPr wrap="none" fromWordArt="1">
            <a:prstTxWarp prst="textSlantUp">
              <a:avLst>
                <a:gd name="adj" fmla="val 0"/>
              </a:avLst>
            </a:prstTxWarp>
          </a:bodyPr>
          <a:lstStyle/>
          <a:p>
            <a:pPr>
              <a:buFontTx/>
              <a:buNone/>
            </a:pPr>
            <a:r>
              <a:rPr lang="kk-KZ" sz="3600" b="1" i="1" u="sng" dirty="0" smtClean="0">
                <a:solidFill>
                  <a:srgbClr val="008000"/>
                </a:solidFill>
                <a:effectLst>
                  <a:outerShdw blurRad="38100" dist="38100" dir="2700000" algn="tl">
                    <a:srgbClr val="000000">
                      <a:alpha val="43137"/>
                    </a:srgbClr>
                  </a:outerShdw>
                </a:effectLst>
              </a:rPr>
              <a:t>Задачи:</a:t>
            </a:r>
            <a:r>
              <a:rPr lang="ru-RU" sz="3600" b="1" kern="10" dirty="0" smtClean="0">
                <a:ln w="9525">
                  <a:solidFill>
                    <a:srgbClr val="CC99FF"/>
                  </a:solidFill>
                  <a:round/>
                  <a:headEnd/>
                  <a:tailEnd/>
                </a:ln>
                <a:solidFill>
                  <a:schemeClr val="accent6">
                    <a:lumMod val="75000"/>
                  </a:schemeClr>
                </a:solidFill>
                <a:effectLst>
                  <a:outerShdw dist="53882" dir="2700000" algn="ctr" rotWithShape="0">
                    <a:srgbClr val="9999FF">
                      <a:alpha val="79999"/>
                    </a:srgbClr>
                  </a:outerShdw>
                </a:effectLst>
                <a:latin typeface="Times New Roman"/>
                <a:cs typeface="Times New Roman"/>
              </a:rPr>
              <a:t> </a:t>
            </a:r>
            <a:endParaRPr lang="ru-RU" sz="3600" b="1" kern="10" dirty="0">
              <a:ln w="9525">
                <a:solidFill>
                  <a:srgbClr val="CC99FF"/>
                </a:solidFill>
                <a:round/>
                <a:headEnd/>
                <a:tailEnd/>
              </a:ln>
              <a:solidFill>
                <a:schemeClr val="accent6">
                  <a:lumMod val="75000"/>
                </a:schemeClr>
              </a:solidFill>
              <a:effectLst>
                <a:outerShdw dist="53882" dir="2700000" algn="ctr" rotWithShape="0">
                  <a:srgbClr val="9999FF">
                    <a:alpha val="79999"/>
                  </a:srgbClr>
                </a:outerShdw>
              </a:effectLst>
              <a:latin typeface="Times New Roman"/>
              <a:cs typeface="Times New Roman"/>
            </a:endParaRPr>
          </a:p>
        </p:txBody>
      </p:sp>
    </p:spTree>
    <p:extLst>
      <p:ext uri="{BB962C8B-B14F-4D97-AF65-F5344CB8AC3E}">
        <p14:creationId xmlns="" xmlns:p14="http://schemas.microsoft.com/office/powerpoint/2010/main" val="42626175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nodePh="1">
                                  <p:stCondLst>
                                    <p:cond delay="0"/>
                                  </p:stCondLst>
                                  <p:endCondLst>
                                    <p:cond evt="begin" delay="0">
                                      <p:tn val="5"/>
                                    </p:cond>
                                  </p:endCondLst>
                                  <p:childTnLst>
                                    <p:set>
                                      <p:cBhvr>
                                        <p:cTn id="6" dur="1" fill="hold">
                                          <p:stCondLst>
                                            <p:cond delay="0"/>
                                          </p:stCondLst>
                                        </p:cTn>
                                        <p:tgtEl>
                                          <p:spTgt spid="93189"/>
                                        </p:tgtEl>
                                        <p:attrNameLst>
                                          <p:attrName>style.visibility</p:attrName>
                                        </p:attrNameLst>
                                      </p:cBhvr>
                                      <p:to>
                                        <p:strVal val="visible"/>
                                      </p:to>
                                    </p:set>
                                    <p:animEffect transition="in" filter="wipe(down)">
                                      <p:cBhvr>
                                        <p:cTn id="7" dur="870">
                                          <p:stCondLst>
                                            <p:cond delay="0"/>
                                          </p:stCondLst>
                                        </p:cTn>
                                        <p:tgtEl>
                                          <p:spTgt spid="93189"/>
                                        </p:tgtEl>
                                      </p:cBhvr>
                                    </p:animEffect>
                                    <p:anim calcmode="lin" valueType="num">
                                      <p:cBhvr>
                                        <p:cTn id="8" dur="2733" tmFilter="0,0; 0.14,0.36; 0.43,0.73; 0.71,0.91; 1.0,1.0">
                                          <p:stCondLst>
                                            <p:cond delay="0"/>
                                          </p:stCondLst>
                                        </p:cTn>
                                        <p:tgtEl>
                                          <p:spTgt spid="93189"/>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93189"/>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93189"/>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93189"/>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93189"/>
                                        </p:tgtEl>
                                        <p:attrNameLst>
                                          <p:attrName>ppt_y</p:attrName>
                                        </p:attrNameLst>
                                      </p:cBhvr>
                                      <p:tavLst>
                                        <p:tav tm="0" fmla="#ppt_y-sin(pi*$)/81">
                                          <p:val>
                                            <p:fltVal val="0"/>
                                          </p:val>
                                        </p:tav>
                                        <p:tav tm="100000">
                                          <p:val>
                                            <p:fltVal val="1"/>
                                          </p:val>
                                        </p:tav>
                                      </p:tavLst>
                                    </p:anim>
                                    <p:animScale>
                                      <p:cBhvr>
                                        <p:cTn id="13" dur="39">
                                          <p:stCondLst>
                                            <p:cond delay="975"/>
                                          </p:stCondLst>
                                        </p:cTn>
                                        <p:tgtEl>
                                          <p:spTgt spid="93189"/>
                                        </p:tgtEl>
                                      </p:cBhvr>
                                      <p:to x="100000" y="60000"/>
                                    </p:animScale>
                                    <p:animScale>
                                      <p:cBhvr>
                                        <p:cTn id="14" dur="249" decel="50000">
                                          <p:stCondLst>
                                            <p:cond delay="1014"/>
                                          </p:stCondLst>
                                        </p:cTn>
                                        <p:tgtEl>
                                          <p:spTgt spid="93189"/>
                                        </p:tgtEl>
                                      </p:cBhvr>
                                      <p:to x="100000" y="100000"/>
                                    </p:animScale>
                                    <p:animScale>
                                      <p:cBhvr>
                                        <p:cTn id="15" dur="39">
                                          <p:stCondLst>
                                            <p:cond delay="1968"/>
                                          </p:stCondLst>
                                        </p:cTn>
                                        <p:tgtEl>
                                          <p:spTgt spid="93189"/>
                                        </p:tgtEl>
                                      </p:cBhvr>
                                      <p:to x="100000" y="80000"/>
                                    </p:animScale>
                                    <p:animScale>
                                      <p:cBhvr>
                                        <p:cTn id="16" dur="249" decel="50000">
                                          <p:stCondLst>
                                            <p:cond delay="2007"/>
                                          </p:stCondLst>
                                        </p:cTn>
                                        <p:tgtEl>
                                          <p:spTgt spid="93189"/>
                                        </p:tgtEl>
                                      </p:cBhvr>
                                      <p:to x="100000" y="100000"/>
                                    </p:animScale>
                                    <p:animScale>
                                      <p:cBhvr>
                                        <p:cTn id="17" dur="39">
                                          <p:stCondLst>
                                            <p:cond delay="2463"/>
                                          </p:stCondLst>
                                        </p:cTn>
                                        <p:tgtEl>
                                          <p:spTgt spid="93189"/>
                                        </p:tgtEl>
                                      </p:cBhvr>
                                      <p:to x="100000" y="90000"/>
                                    </p:animScale>
                                    <p:animScale>
                                      <p:cBhvr>
                                        <p:cTn id="18" dur="249" decel="50000">
                                          <p:stCondLst>
                                            <p:cond delay="2502"/>
                                          </p:stCondLst>
                                        </p:cTn>
                                        <p:tgtEl>
                                          <p:spTgt spid="93189"/>
                                        </p:tgtEl>
                                      </p:cBhvr>
                                      <p:to x="100000" y="100000"/>
                                    </p:animScale>
                                    <p:animScale>
                                      <p:cBhvr>
                                        <p:cTn id="19" dur="39">
                                          <p:stCondLst>
                                            <p:cond delay="2712"/>
                                          </p:stCondLst>
                                        </p:cTn>
                                        <p:tgtEl>
                                          <p:spTgt spid="93189"/>
                                        </p:tgtEl>
                                      </p:cBhvr>
                                      <p:to x="100000" y="95000"/>
                                    </p:animScale>
                                    <p:animScale>
                                      <p:cBhvr>
                                        <p:cTn id="20" dur="249" decel="50000">
                                          <p:stCondLst>
                                            <p:cond delay="2751"/>
                                          </p:stCondLst>
                                        </p:cTn>
                                        <p:tgtEl>
                                          <p:spTgt spid="9318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2276872"/>
            <a:ext cx="7251700" cy="769441"/>
          </a:xfrm>
          <a:prstGeom prst="rect">
            <a:avLst/>
          </a:prstGeom>
          <a:noFill/>
          <a:effectLst>
            <a:glow rad="228600">
              <a:schemeClr val="accent3">
                <a:satMod val="175000"/>
                <a:alpha val="40000"/>
              </a:schemeClr>
            </a:glow>
          </a:effectLst>
        </p:spPr>
        <p:txBody>
          <a:bodyPr>
            <a:spAutoFit/>
          </a:bodyPr>
          <a:lstStyle/>
          <a:p>
            <a:pPr>
              <a:defRPr/>
            </a:pPr>
            <a:r>
              <a:rPr lang="kk-KZ" sz="4400"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 </a:t>
            </a:r>
            <a:endParaRPr lang="ru-RU" sz="44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11267" name="Прямоугольник 2"/>
          <p:cNvSpPr>
            <a:spLocks noChangeArrowheads="1"/>
          </p:cNvSpPr>
          <p:nvPr/>
        </p:nvSpPr>
        <p:spPr bwMode="auto">
          <a:xfrm>
            <a:off x="755576" y="2996952"/>
            <a:ext cx="792088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algn="ctr" eaLnBrk="0" fontAlgn="base" hangingPunct="0">
              <a:spcBef>
                <a:spcPct val="0"/>
              </a:spcBef>
              <a:spcAft>
                <a:spcPct val="0"/>
              </a:spcAft>
              <a:defRPr>
                <a:solidFill>
                  <a:schemeClr val="tx1"/>
                </a:solidFill>
                <a:latin typeface="Verdana" pitchFamily="34" charset="0"/>
              </a:defRPr>
            </a:lvl6pPr>
            <a:lvl7pPr marL="2971800" indent="-228600" algn="ctr" eaLnBrk="0" fontAlgn="base" hangingPunct="0">
              <a:spcBef>
                <a:spcPct val="0"/>
              </a:spcBef>
              <a:spcAft>
                <a:spcPct val="0"/>
              </a:spcAft>
              <a:defRPr>
                <a:solidFill>
                  <a:schemeClr val="tx1"/>
                </a:solidFill>
                <a:latin typeface="Verdana" pitchFamily="34" charset="0"/>
              </a:defRPr>
            </a:lvl7pPr>
            <a:lvl8pPr marL="3429000" indent="-228600" algn="ctr" eaLnBrk="0" fontAlgn="base" hangingPunct="0">
              <a:spcBef>
                <a:spcPct val="0"/>
              </a:spcBef>
              <a:spcAft>
                <a:spcPct val="0"/>
              </a:spcAft>
              <a:defRPr>
                <a:solidFill>
                  <a:schemeClr val="tx1"/>
                </a:solidFill>
                <a:latin typeface="Verdana" pitchFamily="34" charset="0"/>
              </a:defRPr>
            </a:lvl8pPr>
            <a:lvl9pPr marL="3886200" indent="-228600" algn="ctr" eaLnBrk="0" fontAlgn="base" hangingPunct="0">
              <a:spcBef>
                <a:spcPct val="0"/>
              </a:spcBef>
              <a:spcAft>
                <a:spcPct val="0"/>
              </a:spcAft>
              <a:defRPr>
                <a:solidFill>
                  <a:schemeClr val="tx1"/>
                </a:solidFill>
                <a:latin typeface="Verdana" pitchFamily="34" charset="0"/>
              </a:defRPr>
            </a:lvl9pPr>
          </a:lstStyle>
          <a:p>
            <a:r>
              <a:rPr lang="kk-KZ" altLang="ru-RU" sz="2000" b="1" dirty="0">
                <a:solidFill>
                  <a:schemeClr val="accent1">
                    <a:lumMod val="50000"/>
                  </a:schemeClr>
                </a:solidFill>
                <a:latin typeface="Times New Roman" pitchFamily="18" charset="0"/>
                <a:cs typeface="Times New Roman" pitchFamily="18" charset="0"/>
              </a:rPr>
              <a:t> </a:t>
            </a:r>
            <a:endParaRPr lang="ru-RU" altLang="ru-RU" sz="2000" dirty="0">
              <a:solidFill>
                <a:schemeClr val="accent1">
                  <a:lumMod val="50000"/>
                </a:schemeClr>
              </a:solidFill>
            </a:endParaRPr>
          </a:p>
        </p:txBody>
      </p:sp>
      <p:sp>
        <p:nvSpPr>
          <p:cNvPr id="4" name="Прямоугольник 3"/>
          <p:cNvSpPr/>
          <p:nvPr/>
        </p:nvSpPr>
        <p:spPr>
          <a:xfrm>
            <a:off x="899592" y="116633"/>
            <a:ext cx="7251700" cy="769441"/>
          </a:xfrm>
          <a:prstGeom prst="rect">
            <a:avLst/>
          </a:prstGeom>
          <a:noFill/>
          <a:effectLst>
            <a:glow rad="228600">
              <a:schemeClr val="accent3">
                <a:satMod val="175000"/>
                <a:alpha val="40000"/>
              </a:schemeClr>
            </a:glow>
          </a:effectLst>
        </p:spPr>
        <p:txBody>
          <a:bodyPr wrap="square">
            <a:spAutoFit/>
          </a:bodyPr>
          <a:lstStyle/>
          <a:p>
            <a:pPr>
              <a:defRPr/>
            </a:pPr>
            <a:r>
              <a:rPr lang="kk-KZ" sz="4400"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Этапы работы: </a:t>
            </a:r>
            <a:endParaRPr lang="ru-RU" sz="44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11269" name="Прямоугольник 4"/>
          <p:cNvSpPr>
            <a:spLocks noChangeArrowheads="1"/>
          </p:cNvSpPr>
          <p:nvPr/>
        </p:nvSpPr>
        <p:spPr bwMode="auto">
          <a:xfrm>
            <a:off x="611560" y="692697"/>
            <a:ext cx="8280920" cy="7140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algn="ctr" eaLnBrk="0" fontAlgn="base" hangingPunct="0">
              <a:spcBef>
                <a:spcPct val="0"/>
              </a:spcBef>
              <a:spcAft>
                <a:spcPct val="0"/>
              </a:spcAft>
              <a:defRPr>
                <a:solidFill>
                  <a:schemeClr val="tx1"/>
                </a:solidFill>
                <a:latin typeface="Verdana" pitchFamily="34" charset="0"/>
              </a:defRPr>
            </a:lvl6pPr>
            <a:lvl7pPr marL="2971800" indent="-228600" algn="ctr" eaLnBrk="0" fontAlgn="base" hangingPunct="0">
              <a:spcBef>
                <a:spcPct val="0"/>
              </a:spcBef>
              <a:spcAft>
                <a:spcPct val="0"/>
              </a:spcAft>
              <a:defRPr>
                <a:solidFill>
                  <a:schemeClr val="tx1"/>
                </a:solidFill>
                <a:latin typeface="Verdana" pitchFamily="34" charset="0"/>
              </a:defRPr>
            </a:lvl7pPr>
            <a:lvl8pPr marL="3429000" indent="-228600" algn="ctr" eaLnBrk="0" fontAlgn="base" hangingPunct="0">
              <a:spcBef>
                <a:spcPct val="0"/>
              </a:spcBef>
              <a:spcAft>
                <a:spcPct val="0"/>
              </a:spcAft>
              <a:defRPr>
                <a:solidFill>
                  <a:schemeClr val="tx1"/>
                </a:solidFill>
                <a:latin typeface="Verdana" pitchFamily="34" charset="0"/>
              </a:defRPr>
            </a:lvl8pPr>
            <a:lvl9pPr marL="3886200" indent="-228600" algn="ctr" eaLnBrk="0" fontAlgn="base" hangingPunct="0">
              <a:spcBef>
                <a:spcPct val="0"/>
              </a:spcBef>
              <a:spcAft>
                <a:spcPct val="0"/>
              </a:spcAft>
              <a:defRPr>
                <a:solidFill>
                  <a:schemeClr val="tx1"/>
                </a:solidFill>
                <a:latin typeface="Verdana" pitchFamily="34" charset="0"/>
              </a:defRPr>
            </a:lvl9pPr>
          </a:lstStyle>
          <a:p>
            <a:pPr algn="l"/>
            <a:r>
              <a:rPr lang="kk-KZ" altLang="ru-RU" sz="2000" b="1" dirty="0" smtClean="0">
                <a:solidFill>
                  <a:schemeClr val="accent1">
                    <a:lumMod val="50000"/>
                  </a:schemeClr>
                </a:solidFill>
                <a:latin typeface="Monotype Corsiva" pitchFamily="66" charset="0"/>
                <a:cs typeface="Times New Roman" pitchFamily="18" charset="0"/>
              </a:rPr>
              <a:t> </a:t>
            </a:r>
            <a:r>
              <a:rPr lang="kk-KZ" altLang="ru-RU" sz="2400" b="1" dirty="0" smtClean="0">
                <a:solidFill>
                  <a:schemeClr val="accent1">
                    <a:lumMod val="50000"/>
                  </a:schemeClr>
                </a:solidFill>
                <a:latin typeface="Monotype Corsiva" pitchFamily="66" charset="0"/>
                <a:cs typeface="Times New Roman" pitchFamily="18" charset="0"/>
              </a:rPr>
              <a:t>1 этап 2011-2013г.</a:t>
            </a:r>
          </a:p>
          <a:p>
            <a:pPr algn="l"/>
            <a:r>
              <a:rPr lang="kk-KZ" altLang="ru-RU" sz="2400" b="1" dirty="0" smtClean="0">
                <a:solidFill>
                  <a:schemeClr val="accent1">
                    <a:lumMod val="50000"/>
                  </a:schemeClr>
                </a:solidFill>
                <a:latin typeface="Monotype Corsiva" pitchFamily="66" charset="0"/>
                <a:cs typeface="Times New Roman" pitchFamily="18" charset="0"/>
              </a:rPr>
              <a:t>Ознакомление с теоретической частью темы самообразования.</a:t>
            </a:r>
          </a:p>
          <a:p>
            <a:pPr algn="l"/>
            <a:r>
              <a:rPr lang="kk-KZ" altLang="ru-RU" sz="2400" b="1" dirty="0" smtClean="0">
                <a:solidFill>
                  <a:schemeClr val="accent1">
                    <a:lumMod val="50000"/>
                  </a:schemeClr>
                </a:solidFill>
                <a:latin typeface="Monotype Corsiva" pitchFamily="66" charset="0"/>
                <a:cs typeface="Times New Roman" pitchFamily="18" charset="0"/>
              </a:rPr>
              <a:t>Изучение литературы по теме самообразования.</a:t>
            </a:r>
          </a:p>
          <a:p>
            <a:pPr algn="l"/>
            <a:r>
              <a:rPr lang="kk-KZ" altLang="ru-RU" sz="2400" b="1" dirty="0" smtClean="0">
                <a:solidFill>
                  <a:schemeClr val="accent1">
                    <a:lumMod val="50000"/>
                  </a:schemeClr>
                </a:solidFill>
                <a:latin typeface="Monotype Corsiva" pitchFamily="66" charset="0"/>
                <a:cs typeface="Times New Roman" pitchFamily="18" charset="0"/>
              </a:rPr>
              <a:t>Прохождение курсов.</a:t>
            </a:r>
          </a:p>
          <a:p>
            <a:pPr algn="l"/>
            <a:r>
              <a:rPr lang="kk-KZ" altLang="ru-RU" sz="2400" b="1" dirty="0" smtClean="0">
                <a:solidFill>
                  <a:schemeClr val="accent1">
                    <a:lumMod val="50000"/>
                  </a:schemeClr>
                </a:solidFill>
                <a:latin typeface="Monotype Corsiva" pitchFamily="66" charset="0"/>
                <a:cs typeface="Times New Roman" pitchFamily="18" charset="0"/>
              </a:rPr>
              <a:t>2 этап 2013-2014г.</a:t>
            </a:r>
          </a:p>
          <a:p>
            <a:pPr algn="l"/>
            <a:r>
              <a:rPr lang="kk-KZ" altLang="ru-RU" sz="2400" b="1" dirty="0" smtClean="0">
                <a:solidFill>
                  <a:schemeClr val="accent1">
                    <a:lumMod val="50000"/>
                  </a:schemeClr>
                </a:solidFill>
                <a:latin typeface="Monotype Corsiva" pitchFamily="66" charset="0"/>
                <a:cs typeface="Times New Roman" pitchFamily="18" charset="0"/>
              </a:rPr>
              <a:t>Ввод</a:t>
            </a:r>
          </a:p>
          <a:p>
            <a:pPr algn="l"/>
            <a:r>
              <a:rPr lang="kk-KZ" altLang="ru-RU" sz="2400" b="1" dirty="0" smtClean="0">
                <a:solidFill>
                  <a:schemeClr val="accent1">
                    <a:lumMod val="50000"/>
                  </a:schemeClr>
                </a:solidFill>
                <a:latin typeface="Monotype Corsiva" pitchFamily="66" charset="0"/>
                <a:cs typeface="Times New Roman" pitchFamily="18" charset="0"/>
              </a:rPr>
              <a:t>Ввод  логических  заданий на уроках м атематики.</a:t>
            </a:r>
          </a:p>
          <a:p>
            <a:pPr algn="l"/>
            <a:r>
              <a:rPr lang="kk-KZ" altLang="ru-RU" sz="2400" b="1" dirty="0" smtClean="0">
                <a:solidFill>
                  <a:schemeClr val="accent1">
                    <a:lumMod val="50000"/>
                  </a:schemeClr>
                </a:solidFill>
                <a:latin typeface="Monotype Corsiva" pitchFamily="66" charset="0"/>
                <a:cs typeface="Times New Roman" pitchFamily="18" charset="0"/>
              </a:rPr>
              <a:t>Применение логических заданий на уроках математики. Применение частично-поискового, поискового, практического и наглядного метода.</a:t>
            </a:r>
          </a:p>
          <a:p>
            <a:pPr algn="l"/>
            <a:r>
              <a:rPr lang="kk-KZ" altLang="ru-RU" sz="2400" b="1" dirty="0" smtClean="0">
                <a:solidFill>
                  <a:schemeClr val="accent1">
                    <a:lumMod val="50000"/>
                  </a:schemeClr>
                </a:solidFill>
                <a:latin typeface="Monotype Corsiva" pitchFamily="66" charset="0"/>
                <a:cs typeface="Times New Roman" pitchFamily="18" charset="0"/>
              </a:rPr>
              <a:t>Прохождение курсов.</a:t>
            </a:r>
          </a:p>
          <a:p>
            <a:pPr algn="l"/>
            <a:r>
              <a:rPr lang="kk-KZ" altLang="ru-RU" sz="2400" b="1" u="sng" dirty="0" smtClean="0">
                <a:solidFill>
                  <a:schemeClr val="accent1">
                    <a:lumMod val="50000"/>
                  </a:schemeClr>
                </a:solidFill>
                <a:latin typeface="Monotype Corsiva" pitchFamily="66" charset="0"/>
                <a:cs typeface="Times New Roman" pitchFamily="18" charset="0"/>
              </a:rPr>
              <a:t>Прошла курсы </a:t>
            </a:r>
            <a:r>
              <a:rPr lang="kk-KZ" altLang="ru-RU" sz="2400" b="1" dirty="0" smtClean="0">
                <a:solidFill>
                  <a:schemeClr val="accent1">
                    <a:lumMod val="50000"/>
                  </a:schemeClr>
                </a:solidFill>
                <a:latin typeface="Monotype Corsiva" pitchFamily="66" charset="0"/>
                <a:cs typeface="Times New Roman" pitchFamily="18" charset="0"/>
              </a:rPr>
              <a:t>“Формирование функциональной грамотности учащихся начальных классов”</a:t>
            </a:r>
          </a:p>
          <a:p>
            <a:pPr algn="l"/>
            <a:r>
              <a:rPr lang="kk-KZ" altLang="ru-RU" sz="2400" b="1" dirty="0" smtClean="0">
                <a:solidFill>
                  <a:schemeClr val="accent1">
                    <a:lumMod val="50000"/>
                  </a:schemeClr>
                </a:solidFill>
                <a:latin typeface="Monotype Corsiva" pitchFamily="66" charset="0"/>
                <a:cs typeface="Times New Roman" pitchFamily="18" charset="0"/>
              </a:rPr>
              <a:t>3 этап 2014-2016г.</a:t>
            </a:r>
          </a:p>
          <a:p>
            <a:pPr algn="l"/>
            <a:r>
              <a:rPr lang="kk-KZ" altLang="ru-RU" sz="2400" b="1" dirty="0" smtClean="0">
                <a:solidFill>
                  <a:schemeClr val="accent1">
                    <a:lumMod val="50000"/>
                  </a:schemeClr>
                </a:solidFill>
                <a:latin typeface="Monotype Corsiva" pitchFamily="66" charset="0"/>
                <a:cs typeface="Times New Roman" pitchFamily="18" charset="0"/>
              </a:rPr>
              <a:t>Применение логических заданий на уроках математики.</a:t>
            </a:r>
          </a:p>
          <a:p>
            <a:pPr algn="l"/>
            <a:r>
              <a:rPr lang="kk-KZ" altLang="ru-RU" sz="2400" b="1" dirty="0" smtClean="0">
                <a:solidFill>
                  <a:schemeClr val="accent1">
                    <a:lumMod val="50000"/>
                  </a:schemeClr>
                </a:solidFill>
                <a:latin typeface="Monotype Corsiva" pitchFamily="66" charset="0"/>
                <a:cs typeface="Times New Roman" pitchFamily="18" charset="0"/>
              </a:rPr>
              <a:t>Логические задачи, головоломки, ребусы. Использование частично-поискового, поискового метода на уроках.</a:t>
            </a:r>
          </a:p>
          <a:p>
            <a:pPr algn="l"/>
            <a:endParaRPr lang="kk-KZ" altLang="ru-RU" sz="2000" b="1" dirty="0" smtClean="0">
              <a:solidFill>
                <a:schemeClr val="accent1">
                  <a:lumMod val="50000"/>
                </a:schemeClr>
              </a:solidFill>
              <a:latin typeface="Times New Roman" pitchFamily="18" charset="0"/>
              <a:cs typeface="Times New Roman" pitchFamily="18" charset="0"/>
            </a:endParaRPr>
          </a:p>
          <a:p>
            <a:pPr algn="l"/>
            <a:endParaRPr lang="kk-KZ" altLang="ru-RU" sz="2000" b="1" dirty="0" smtClean="0">
              <a:solidFill>
                <a:schemeClr val="accent1">
                  <a:lumMod val="50000"/>
                </a:schemeClr>
              </a:solidFill>
              <a:latin typeface="Times New Roman" pitchFamily="18" charset="0"/>
              <a:cs typeface="Times New Roman" pitchFamily="18" charset="0"/>
            </a:endParaRPr>
          </a:p>
          <a:p>
            <a:pPr algn="l"/>
            <a:r>
              <a:rPr lang="kk-KZ" altLang="ru-RU" sz="2000" b="1" dirty="0" smtClean="0">
                <a:solidFill>
                  <a:schemeClr val="accent1">
                    <a:lumMod val="50000"/>
                  </a:schemeClr>
                </a:solidFill>
                <a:latin typeface="Times New Roman" pitchFamily="18" charset="0"/>
                <a:cs typeface="Times New Roman" pitchFamily="18" charset="0"/>
              </a:rPr>
              <a:t>   </a:t>
            </a:r>
            <a:endParaRPr lang="ru-RU" altLang="ru-RU" sz="2000" dirty="0">
              <a:solidFill>
                <a:schemeClr val="accent1">
                  <a:lumMod val="50000"/>
                </a:schemeClr>
              </a:solidFill>
            </a:endParaRPr>
          </a:p>
        </p:txBody>
      </p:sp>
    </p:spTree>
    <p:extLst>
      <p:ext uri="{BB962C8B-B14F-4D97-AF65-F5344CB8AC3E}">
        <p14:creationId xmlns="" xmlns:p14="http://schemas.microsoft.com/office/powerpoint/2010/main" val="1786609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1043608" y="1268760"/>
            <a:ext cx="7632848" cy="3517553"/>
          </a:xfrm>
        </p:spPr>
        <p:txBody>
          <a:bodyPr>
            <a:normAutofit fontScale="90000"/>
          </a:bodyPr>
          <a:lstStyle/>
          <a:p>
            <a:r>
              <a:rPr lang="en-US" sz="2800" b="1" dirty="0" smtClean="0">
                <a:solidFill>
                  <a:srgbClr val="0033CC"/>
                </a:solidFill>
                <a:latin typeface="Times New Roman" pitchFamily="18" charset="0"/>
                <a:cs typeface="Times New Roman" pitchFamily="18" charset="0"/>
              </a:rPr>
              <a:t/>
            </a:r>
            <a:br>
              <a:rPr lang="en-US" sz="2800" b="1" dirty="0" smtClean="0">
                <a:solidFill>
                  <a:srgbClr val="0033CC"/>
                </a:solidFill>
                <a:latin typeface="Times New Roman" pitchFamily="18" charset="0"/>
                <a:cs typeface="Times New Roman" pitchFamily="18" charset="0"/>
              </a:rPr>
            </a:br>
            <a:r>
              <a:rPr lang="ru-RU" sz="2800" b="1" dirty="0" smtClean="0">
                <a:solidFill>
                  <a:srgbClr val="0033CC"/>
                </a:solidFill>
                <a:latin typeface="Times New Roman" pitchFamily="18" charset="0"/>
                <a:cs typeface="Times New Roman" pitchFamily="18" charset="0"/>
              </a:rPr>
              <a:t>В.А. Сухомлинский писал: </a:t>
            </a:r>
            <a:r>
              <a:rPr lang="ru-RU" sz="2800" b="1" i="1" dirty="0" smtClean="0">
                <a:solidFill>
                  <a:srgbClr val="0033CC"/>
                </a:solidFill>
                <a:latin typeface="Times New Roman" pitchFamily="18" charset="0"/>
                <a:cs typeface="Times New Roman" pitchFamily="18" charset="0"/>
              </a:rPr>
              <a:t>«…Не обрушивайте на ребёнка лавину знаний… под лавиной знаний могут быть погребены пытливость и любознательность. Умейте открыть перед ребёнком в окружающем мире что-то одно, но открыть так, чтобы кусочек жизни заиграл перед детьми всеми цветами радуги. Открывайте всегда что-то неизведанное, чтобы хотелось ещё и ещё раз возвратиться к тому, что он узнал».</a:t>
            </a:r>
            <a:r>
              <a:rPr lang="ru-RU" sz="2800" b="1" dirty="0" smtClean="0">
                <a:solidFill>
                  <a:srgbClr val="0033CC"/>
                </a:solidFill>
                <a:latin typeface="Times New Roman" pitchFamily="18" charset="0"/>
                <a:cs typeface="Times New Roman" pitchFamily="18" charset="0"/>
              </a:rPr>
              <a:t/>
            </a:r>
            <a:br>
              <a:rPr lang="ru-RU" sz="2800" b="1" dirty="0" smtClean="0">
                <a:solidFill>
                  <a:srgbClr val="0033CC"/>
                </a:solidFill>
                <a:latin typeface="Times New Roman" pitchFamily="18" charset="0"/>
                <a:cs typeface="Times New Roman" pitchFamily="18" charset="0"/>
              </a:rPr>
            </a:br>
            <a:r>
              <a:rPr lang="ru-RU" sz="2800" b="1" dirty="0" smtClean="0">
                <a:solidFill>
                  <a:srgbClr val="0033CC"/>
                </a:solidFill>
                <a:latin typeface="Times New Roman" pitchFamily="18" charset="0"/>
                <a:cs typeface="Times New Roman" pitchFamily="18" charset="0"/>
              </a:rPr>
              <a:t>   Поэтому обучение, воспитание и развитие ребёнка должны быть непринужденными, осуществляться через свойственные конкретному возрасту виды деятельности и педагогические средства. Таким развивающим средством выступает игра.</a:t>
            </a:r>
            <a:r>
              <a:rPr lang="kk-KZ" sz="2800" b="1" dirty="0" smtClean="0">
                <a:solidFill>
                  <a:srgbClr val="FF0000"/>
                </a:solidFill>
                <a:effectLst>
                  <a:outerShdw blurRad="38100" dist="38100" dir="2700000" algn="tl">
                    <a:srgbClr val="000000"/>
                  </a:outerShdw>
                </a:effectLst>
                <a:latin typeface="Monotype Corsiva" pitchFamily="66" charset="0"/>
                <a:cs typeface="Times New Roman" pitchFamily="18" charset="0"/>
              </a:rPr>
              <a:t>	</a:t>
            </a:r>
            <a:endParaRPr lang="ru-RU" sz="2800" b="1" dirty="0">
              <a:solidFill>
                <a:srgbClr val="FF0000"/>
              </a:solidFill>
              <a:latin typeface="Monotype Corsiva" pitchFamily="66"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6984776" cy="584775"/>
          </a:xfrm>
          <a:prstGeom prst="rect">
            <a:avLst/>
          </a:prstGeom>
        </p:spPr>
        <p:txBody>
          <a:bodyPr wrap="square">
            <a:spAutoFit/>
          </a:bodyPr>
          <a:lstStyle/>
          <a:p>
            <a:pPr>
              <a:spcBef>
                <a:spcPct val="50000"/>
              </a:spcBef>
              <a:defRPr/>
            </a:pPr>
            <a:r>
              <a:rPr lang="kk-KZ" sz="3200" b="1" cap="all" dirty="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 </a:t>
            </a:r>
            <a:endParaRPr lang="kk-KZ" altLang="ru-RU" sz="2000" b="1" dirty="0">
              <a:solidFill>
                <a:srgbClr val="0000FF"/>
              </a:solidFill>
              <a:latin typeface="Times New Roman" pitchFamily="18" charset="0"/>
              <a:cs typeface="Times New Roman" pitchFamily="18" charset="0"/>
            </a:endParaRPr>
          </a:p>
        </p:txBody>
      </p:sp>
      <p:graphicFrame>
        <p:nvGraphicFramePr>
          <p:cNvPr id="4" name="Схема 3"/>
          <p:cNvGraphicFramePr/>
          <p:nvPr/>
        </p:nvGraphicFramePr>
        <p:xfrm>
          <a:off x="4788024" y="908720"/>
          <a:ext cx="4248472"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Заголовок 6"/>
          <p:cNvSpPr>
            <a:spLocks noGrp="1"/>
          </p:cNvSpPr>
          <p:nvPr>
            <p:ph type="title"/>
          </p:nvPr>
        </p:nvSpPr>
        <p:spPr/>
        <p:txBody>
          <a:bodyPr/>
          <a:lstStyle/>
          <a:p>
            <a:r>
              <a:rPr lang="ru-RU" dirty="0" smtClean="0">
                <a:latin typeface="Monotype Corsiva" pitchFamily="66" charset="0"/>
              </a:rPr>
              <a:t>                                                   </a:t>
            </a:r>
            <a:endParaRPr lang="ru-RU" dirty="0">
              <a:latin typeface="Monotype Corsiva" pitchFamily="66" charset="0"/>
            </a:endParaRPr>
          </a:p>
        </p:txBody>
      </p:sp>
      <p:graphicFrame>
        <p:nvGraphicFramePr>
          <p:cNvPr id="8" name="Схема 7"/>
          <p:cNvGraphicFramePr/>
          <p:nvPr/>
        </p:nvGraphicFramePr>
        <p:xfrm>
          <a:off x="467544" y="116632"/>
          <a:ext cx="4536504" cy="34563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9" name="Схема 8"/>
          <p:cNvGraphicFramePr/>
          <p:nvPr/>
        </p:nvGraphicFramePr>
        <p:xfrm>
          <a:off x="899592" y="2996952"/>
          <a:ext cx="4632176" cy="28960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 xmlns:p14="http://schemas.microsoft.com/office/powerpoint/2010/main" val="1200105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sz="5400" b="1" i="1" smtClean="0">
                <a:solidFill>
                  <a:srgbClr val="FF0000"/>
                </a:solidFill>
                <a:latin typeface="Times New Roman" pitchFamily="18" charset="0"/>
              </a:rPr>
              <a:t>Половим рыбку?</a:t>
            </a:r>
          </a:p>
        </p:txBody>
      </p:sp>
      <p:pic>
        <p:nvPicPr>
          <p:cNvPr id="14339" name="Picture 4" descr="Посмотреть картинку в полном размере">
            <a:hlinkClick r:id="rId2"/>
          </p:cNvPr>
          <p:cNvPicPr>
            <a:picLocks noChangeAspect="1" noChangeArrowheads="1"/>
          </p:cNvPicPr>
          <p:nvPr/>
        </p:nvPicPr>
        <p:blipFill>
          <a:blip r:embed="rId3" cstate="print"/>
          <a:srcRect/>
          <a:stretch>
            <a:fillRect/>
          </a:stretch>
        </p:blipFill>
        <p:spPr bwMode="auto">
          <a:xfrm>
            <a:off x="323850" y="1196976"/>
            <a:ext cx="2375942" cy="2024479"/>
          </a:xfrm>
          <a:prstGeom prst="rect">
            <a:avLst/>
          </a:prstGeom>
          <a:noFill/>
          <a:ln w="9525">
            <a:noFill/>
            <a:miter lim="800000"/>
            <a:headEnd/>
            <a:tailEnd/>
          </a:ln>
        </p:spPr>
      </p:pic>
      <p:pic>
        <p:nvPicPr>
          <p:cNvPr id="14340" name="Picture 5" descr="анимашки рыбки"/>
          <p:cNvPicPr>
            <a:picLocks noChangeAspect="1" noChangeArrowheads="1" noCrop="1"/>
          </p:cNvPicPr>
          <p:nvPr/>
        </p:nvPicPr>
        <p:blipFill>
          <a:blip r:embed="rId4" cstate="print"/>
          <a:srcRect/>
          <a:stretch>
            <a:fillRect/>
          </a:stretch>
        </p:blipFill>
        <p:spPr bwMode="auto">
          <a:xfrm>
            <a:off x="5254625" y="-531813"/>
            <a:ext cx="3889375" cy="3889376"/>
          </a:xfrm>
          <a:prstGeom prst="rect">
            <a:avLst/>
          </a:prstGeom>
          <a:noFill/>
          <a:ln w="9525">
            <a:noFill/>
            <a:miter lim="800000"/>
            <a:headEnd/>
            <a:tailEnd/>
          </a:ln>
        </p:spPr>
      </p:pic>
      <p:pic>
        <p:nvPicPr>
          <p:cNvPr id="14341" name="Picture 6" descr="анимашки рыбки"/>
          <p:cNvPicPr>
            <a:picLocks noChangeAspect="1" noChangeArrowheads="1" noCrop="1"/>
          </p:cNvPicPr>
          <p:nvPr/>
        </p:nvPicPr>
        <p:blipFill>
          <a:blip r:embed="rId5" cstate="print"/>
          <a:srcRect/>
          <a:stretch>
            <a:fillRect/>
          </a:stretch>
        </p:blipFill>
        <p:spPr bwMode="auto">
          <a:xfrm>
            <a:off x="7164288" y="-531440"/>
            <a:ext cx="2343150" cy="1400175"/>
          </a:xfrm>
          <a:prstGeom prst="rect">
            <a:avLst/>
          </a:prstGeom>
          <a:noFill/>
          <a:ln w="9525">
            <a:noFill/>
            <a:miter lim="800000"/>
            <a:headEnd/>
            <a:tailEnd/>
          </a:ln>
        </p:spPr>
      </p:pic>
      <p:pic>
        <p:nvPicPr>
          <p:cNvPr id="14342" name="Picture 7" descr="анимашки рыбки"/>
          <p:cNvPicPr>
            <a:picLocks noChangeAspect="1" noChangeArrowheads="1" noCrop="1"/>
          </p:cNvPicPr>
          <p:nvPr/>
        </p:nvPicPr>
        <p:blipFill>
          <a:blip r:embed="rId6" cstate="print"/>
          <a:srcRect/>
          <a:stretch>
            <a:fillRect/>
          </a:stretch>
        </p:blipFill>
        <p:spPr bwMode="auto">
          <a:xfrm>
            <a:off x="5940152" y="2132856"/>
            <a:ext cx="1000125" cy="666750"/>
          </a:xfrm>
          <a:prstGeom prst="rect">
            <a:avLst/>
          </a:prstGeom>
          <a:noFill/>
          <a:ln w="9525">
            <a:noFill/>
            <a:miter lim="800000"/>
            <a:headEnd/>
            <a:tailEnd/>
          </a:ln>
        </p:spPr>
      </p:pic>
      <p:pic>
        <p:nvPicPr>
          <p:cNvPr id="14343" name="Picture 8" descr="анимашки рыбки"/>
          <p:cNvPicPr>
            <a:picLocks noChangeAspect="1" noChangeArrowheads="1" noCrop="1"/>
          </p:cNvPicPr>
          <p:nvPr/>
        </p:nvPicPr>
        <p:blipFill>
          <a:blip r:embed="rId7" cstate="print"/>
          <a:srcRect/>
          <a:stretch>
            <a:fillRect/>
          </a:stretch>
        </p:blipFill>
        <p:spPr bwMode="auto">
          <a:xfrm>
            <a:off x="323850" y="333375"/>
            <a:ext cx="1371600" cy="495300"/>
          </a:xfrm>
          <a:prstGeom prst="rect">
            <a:avLst/>
          </a:prstGeom>
          <a:noFill/>
          <a:ln w="9525">
            <a:noFill/>
            <a:miter lim="800000"/>
            <a:headEnd/>
            <a:tailEnd/>
          </a:ln>
        </p:spPr>
      </p:pic>
      <p:pic>
        <p:nvPicPr>
          <p:cNvPr id="14344" name="Picture 9" descr="анимашки рыбки"/>
          <p:cNvPicPr>
            <a:picLocks noChangeAspect="1" noChangeArrowheads="1" noCrop="1"/>
          </p:cNvPicPr>
          <p:nvPr/>
        </p:nvPicPr>
        <p:blipFill>
          <a:blip r:embed="rId8" cstate="print"/>
          <a:srcRect/>
          <a:stretch>
            <a:fillRect/>
          </a:stretch>
        </p:blipFill>
        <p:spPr bwMode="auto">
          <a:xfrm>
            <a:off x="2915816" y="980728"/>
            <a:ext cx="3384550" cy="2079625"/>
          </a:xfrm>
          <a:prstGeom prst="rect">
            <a:avLst/>
          </a:prstGeom>
          <a:noFill/>
          <a:ln w="9525">
            <a:noFill/>
            <a:miter lim="800000"/>
            <a:headEnd/>
            <a:tailEnd/>
          </a:ln>
        </p:spPr>
      </p:pic>
      <p:sp>
        <p:nvSpPr>
          <p:cNvPr id="9" name="Заголовок 1"/>
          <p:cNvSpPr txBox="1">
            <a:spLocks/>
          </p:cNvSpPr>
          <p:nvPr/>
        </p:nvSpPr>
        <p:spPr bwMode="auto">
          <a:xfrm>
            <a:off x="2555776" y="2924944"/>
            <a:ext cx="5338936" cy="38164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2400" b="0" i="0" u="none" strike="noStrike" kern="1200" cap="none" spc="0" normalizeH="0" baseline="0" noProof="0" smtClean="0">
                <a:ln>
                  <a:noFill/>
                </a:ln>
                <a:solidFill>
                  <a:srgbClr val="0000FF"/>
                </a:solidFill>
                <a:effectLst/>
                <a:uLnTx/>
                <a:uFillTx/>
                <a:latin typeface="Times New Roman" pitchFamily="18" charset="0"/>
                <a:ea typeface="+mj-ea"/>
                <a:cs typeface="Times New Roman" pitchFamily="18" charset="0"/>
              </a:rPr>
              <a:t>В данной игре присутствует и любимый мультфильм детей, и предметы  с изображением рыбок(бумажных), на которых написано задание, это для них интересно и увлекательно, и к тому же задания можно заготавливать самые разнообразные, в частности, развивающие логику.</a:t>
            </a:r>
            <a:endParaRPr kumimoji="0" lang="ru-RU" sz="2400" b="0" i="0" u="none" strike="noStrike" kern="1200" cap="none" spc="0" normalizeH="0" baseline="0" noProof="0" dirty="0" smtClean="0">
              <a:ln>
                <a:noFill/>
              </a:ln>
              <a:solidFill>
                <a:srgbClr val="0000FF"/>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3000" y="3857625"/>
            <a:ext cx="3071813" cy="714375"/>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b="1" dirty="0">
                <a:solidFill>
                  <a:srgbClr val="FF0066"/>
                </a:solidFill>
                <a:latin typeface="Georgia" pitchFamily="18" charset="0"/>
                <a:cs typeface="Times New Roman" pitchFamily="18" charset="0"/>
              </a:rPr>
              <a:t>4о  а </a:t>
            </a:r>
          </a:p>
        </p:txBody>
      </p:sp>
      <p:sp>
        <p:nvSpPr>
          <p:cNvPr id="4" name="Прямоугольник 3"/>
          <p:cNvSpPr/>
          <p:nvPr/>
        </p:nvSpPr>
        <p:spPr>
          <a:xfrm>
            <a:off x="3071813" y="4786313"/>
            <a:ext cx="3071812" cy="714375"/>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b="1" dirty="0">
                <a:solidFill>
                  <a:srgbClr val="FF0066"/>
                </a:solidFill>
                <a:latin typeface="Georgia" pitchFamily="18" charset="0"/>
              </a:rPr>
              <a:t>лас   .</a:t>
            </a:r>
          </a:p>
        </p:txBody>
      </p:sp>
      <p:sp>
        <p:nvSpPr>
          <p:cNvPr id="5" name="Прямоугольник 4"/>
          <p:cNvSpPr/>
          <p:nvPr/>
        </p:nvSpPr>
        <p:spPr>
          <a:xfrm>
            <a:off x="5000625" y="3857625"/>
            <a:ext cx="3071813" cy="714375"/>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4000" b="1" dirty="0">
                <a:solidFill>
                  <a:srgbClr val="FF0066"/>
                </a:solidFill>
                <a:latin typeface="Georgia" pitchFamily="18" charset="0"/>
              </a:rPr>
              <a:t>с   3  ж</a:t>
            </a:r>
          </a:p>
        </p:txBody>
      </p:sp>
      <p:sp>
        <p:nvSpPr>
          <p:cNvPr id="16389" name="Заголовок 6"/>
          <p:cNvSpPr>
            <a:spLocks noGrp="1"/>
          </p:cNvSpPr>
          <p:nvPr>
            <p:ph type="title"/>
          </p:nvPr>
        </p:nvSpPr>
        <p:spPr>
          <a:xfrm>
            <a:off x="457200" y="274638"/>
            <a:ext cx="8229600" cy="1654175"/>
          </a:xfrm>
        </p:spPr>
        <p:txBody>
          <a:bodyPr/>
          <a:lstStyle/>
          <a:p>
            <a:pPr eaLnBrk="1" hangingPunct="1"/>
            <a:r>
              <a:rPr lang="ru-RU" sz="3600" b="1" smtClean="0">
                <a:solidFill>
                  <a:srgbClr val="0000FF"/>
                </a:solidFill>
                <a:latin typeface="Times New Roman" pitchFamily="18" charset="0"/>
                <a:cs typeface="Times New Roman" pitchFamily="18" charset="0"/>
              </a:rPr>
              <a:t>Разгадывание различных кроссвордов, шарад…</a:t>
            </a:r>
          </a:p>
        </p:txBody>
      </p:sp>
      <p:pic>
        <p:nvPicPr>
          <p:cNvPr id="16390" name="Рисунок 22"/>
          <p:cNvPicPr>
            <a:picLocks noChangeAspect="1" noChangeArrowheads="1"/>
          </p:cNvPicPr>
          <p:nvPr/>
        </p:nvPicPr>
        <p:blipFill>
          <a:blip r:embed="rId3" cstate="print"/>
          <a:srcRect/>
          <a:stretch>
            <a:fillRect/>
          </a:stretch>
        </p:blipFill>
        <p:spPr bwMode="auto">
          <a:xfrm>
            <a:off x="1042988" y="1916113"/>
            <a:ext cx="2268537" cy="1692275"/>
          </a:xfrm>
          <a:prstGeom prst="rect">
            <a:avLst/>
          </a:prstGeom>
          <a:noFill/>
          <a:ln w="9525">
            <a:noFill/>
            <a:miter lim="800000"/>
            <a:headEnd/>
            <a:tailEnd/>
          </a:ln>
        </p:spPr>
      </p:pic>
      <p:pic>
        <p:nvPicPr>
          <p:cNvPr id="16391" name="Рисунок 25"/>
          <p:cNvPicPr>
            <a:picLocks noGrp="1" noChangeAspect="1" noChangeArrowheads="1"/>
          </p:cNvPicPr>
          <p:nvPr>
            <p:ph type="title" idx="4294967295"/>
          </p:nvPr>
        </p:nvPicPr>
        <p:blipFill>
          <a:blip r:embed="rId4" cstate="print"/>
          <a:srcRect/>
          <a:stretch>
            <a:fillRect/>
          </a:stretch>
        </p:blipFill>
        <p:spPr>
          <a:xfrm>
            <a:off x="3419475" y="1916113"/>
            <a:ext cx="2159000" cy="1651000"/>
          </a:xfrm>
          <a:noFill/>
        </p:spPr>
      </p:pic>
      <p:pic>
        <p:nvPicPr>
          <p:cNvPr id="16392" name="Рисунок 19"/>
          <p:cNvPicPr>
            <a:picLocks noChangeAspect="1" noChangeArrowheads="1"/>
          </p:cNvPicPr>
          <p:nvPr/>
        </p:nvPicPr>
        <p:blipFill>
          <a:blip r:embed="rId5" cstate="print"/>
          <a:srcRect/>
          <a:stretch>
            <a:fillRect/>
          </a:stretch>
        </p:blipFill>
        <p:spPr bwMode="auto">
          <a:xfrm>
            <a:off x="5795963" y="1989138"/>
            <a:ext cx="3059112" cy="150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013"/>
          <p:cNvPicPr>
            <a:picLocks noChangeAspect="1" noChangeArrowheads="1" noCrop="1"/>
          </p:cNvPicPr>
          <p:nvPr/>
        </p:nvPicPr>
        <p:blipFill>
          <a:blip r:embed="rId2" cstate="print"/>
          <a:srcRect/>
          <a:stretch>
            <a:fillRect/>
          </a:stretch>
        </p:blipFill>
        <p:spPr bwMode="auto">
          <a:xfrm>
            <a:off x="5072063" y="714375"/>
            <a:ext cx="1571625" cy="2360613"/>
          </a:xfrm>
          <a:prstGeom prst="rect">
            <a:avLst/>
          </a:prstGeom>
          <a:noFill/>
          <a:ln w="9525">
            <a:noFill/>
            <a:miter lim="800000"/>
            <a:headEnd/>
            <a:tailEnd/>
          </a:ln>
        </p:spPr>
      </p:pic>
      <p:pic>
        <p:nvPicPr>
          <p:cNvPr id="19459" name="Picture 5" descr="013"/>
          <p:cNvPicPr>
            <a:picLocks noChangeAspect="1" noChangeArrowheads="1" noCrop="1"/>
          </p:cNvPicPr>
          <p:nvPr/>
        </p:nvPicPr>
        <p:blipFill>
          <a:blip r:embed="rId2" cstate="print"/>
          <a:srcRect/>
          <a:stretch>
            <a:fillRect/>
          </a:stretch>
        </p:blipFill>
        <p:spPr bwMode="auto">
          <a:xfrm>
            <a:off x="7358063" y="2571750"/>
            <a:ext cx="1785937" cy="1382713"/>
          </a:xfrm>
          <a:prstGeom prst="rect">
            <a:avLst/>
          </a:prstGeom>
          <a:noFill/>
          <a:ln w="9525">
            <a:noFill/>
            <a:miter lim="800000"/>
            <a:headEnd/>
            <a:tailEnd/>
          </a:ln>
        </p:spPr>
      </p:pic>
      <p:pic>
        <p:nvPicPr>
          <p:cNvPr id="19460" name="Picture 6" descr="013"/>
          <p:cNvPicPr>
            <a:picLocks noChangeAspect="1" noChangeArrowheads="1" noCrop="1"/>
          </p:cNvPicPr>
          <p:nvPr/>
        </p:nvPicPr>
        <p:blipFill>
          <a:blip r:embed="rId2" cstate="print"/>
          <a:srcRect/>
          <a:stretch>
            <a:fillRect/>
          </a:stretch>
        </p:blipFill>
        <p:spPr bwMode="auto">
          <a:xfrm>
            <a:off x="5286375" y="5014913"/>
            <a:ext cx="1643063" cy="1643062"/>
          </a:xfrm>
          <a:prstGeom prst="rect">
            <a:avLst/>
          </a:prstGeom>
          <a:noFill/>
          <a:ln w="9525">
            <a:noFill/>
            <a:miter lim="800000"/>
            <a:headEnd/>
            <a:tailEnd/>
          </a:ln>
        </p:spPr>
      </p:pic>
      <p:pic>
        <p:nvPicPr>
          <p:cNvPr id="19461" name="Picture 8" descr="013"/>
          <p:cNvPicPr>
            <a:picLocks noChangeAspect="1" noChangeArrowheads="1" noCrop="1"/>
          </p:cNvPicPr>
          <p:nvPr/>
        </p:nvPicPr>
        <p:blipFill>
          <a:blip r:embed="rId2" cstate="print"/>
          <a:srcRect/>
          <a:stretch>
            <a:fillRect/>
          </a:stretch>
        </p:blipFill>
        <p:spPr bwMode="auto">
          <a:xfrm>
            <a:off x="6143625" y="3327400"/>
            <a:ext cx="1562100" cy="1692275"/>
          </a:xfrm>
          <a:prstGeom prst="rect">
            <a:avLst/>
          </a:prstGeom>
          <a:noFill/>
          <a:ln w="9525">
            <a:noFill/>
            <a:miter lim="800000"/>
            <a:headEnd/>
            <a:tailEnd/>
          </a:ln>
        </p:spPr>
      </p:pic>
      <p:pic>
        <p:nvPicPr>
          <p:cNvPr id="19462" name="Picture 9" descr="039"/>
          <p:cNvPicPr>
            <a:picLocks noChangeAspect="1" noChangeArrowheads="1" noCrop="1"/>
          </p:cNvPicPr>
          <p:nvPr/>
        </p:nvPicPr>
        <p:blipFill>
          <a:blip r:embed="rId3" cstate="print"/>
          <a:srcRect/>
          <a:stretch>
            <a:fillRect/>
          </a:stretch>
        </p:blipFill>
        <p:spPr bwMode="auto">
          <a:xfrm>
            <a:off x="4000500" y="2857500"/>
            <a:ext cx="2014538" cy="2274888"/>
          </a:xfrm>
          <a:prstGeom prst="rect">
            <a:avLst/>
          </a:prstGeom>
          <a:noFill/>
          <a:ln w="9525">
            <a:noFill/>
            <a:miter lim="800000"/>
            <a:headEnd/>
            <a:tailEnd/>
          </a:ln>
        </p:spPr>
      </p:pic>
      <p:pic>
        <p:nvPicPr>
          <p:cNvPr id="19463" name="Picture 10" descr="039"/>
          <p:cNvPicPr>
            <a:picLocks noChangeAspect="1" noChangeArrowheads="1" noCrop="1"/>
          </p:cNvPicPr>
          <p:nvPr/>
        </p:nvPicPr>
        <p:blipFill>
          <a:blip r:embed="rId3" cstate="print"/>
          <a:srcRect/>
          <a:stretch>
            <a:fillRect/>
          </a:stretch>
        </p:blipFill>
        <p:spPr bwMode="auto">
          <a:xfrm>
            <a:off x="6713538" y="285750"/>
            <a:ext cx="1898650" cy="2143125"/>
          </a:xfrm>
          <a:prstGeom prst="rect">
            <a:avLst/>
          </a:prstGeom>
          <a:noFill/>
          <a:ln w="9525">
            <a:noFill/>
            <a:miter lim="800000"/>
            <a:headEnd/>
            <a:tailEnd/>
          </a:ln>
        </p:spPr>
      </p:pic>
      <p:pic>
        <p:nvPicPr>
          <p:cNvPr id="19464" name="Picture 11" descr="039"/>
          <p:cNvPicPr>
            <a:picLocks noChangeAspect="1" noChangeArrowheads="1" noCrop="1"/>
          </p:cNvPicPr>
          <p:nvPr/>
        </p:nvPicPr>
        <p:blipFill>
          <a:blip r:embed="rId3" cstate="print"/>
          <a:srcRect/>
          <a:stretch>
            <a:fillRect/>
          </a:stretch>
        </p:blipFill>
        <p:spPr bwMode="auto">
          <a:xfrm>
            <a:off x="7146925" y="4786313"/>
            <a:ext cx="1835150" cy="2071687"/>
          </a:xfrm>
          <a:prstGeom prst="rect">
            <a:avLst/>
          </a:prstGeom>
          <a:noFill/>
          <a:ln w="9525">
            <a:noFill/>
            <a:miter lim="800000"/>
            <a:headEnd/>
            <a:tailEnd/>
          </a:ln>
        </p:spPr>
      </p:pic>
      <p:sp>
        <p:nvSpPr>
          <p:cNvPr id="19465" name="Прямоугольник 8"/>
          <p:cNvSpPr>
            <a:spLocks noChangeArrowheads="1"/>
          </p:cNvSpPr>
          <p:nvPr/>
        </p:nvSpPr>
        <p:spPr bwMode="auto">
          <a:xfrm>
            <a:off x="539750" y="0"/>
            <a:ext cx="3214688" cy="6124754"/>
          </a:xfrm>
          <a:prstGeom prst="rect">
            <a:avLst/>
          </a:prstGeom>
          <a:noFill/>
          <a:ln w="9525">
            <a:noFill/>
            <a:miter lim="800000"/>
            <a:headEnd/>
            <a:tailEnd/>
          </a:ln>
        </p:spPr>
        <p:txBody>
          <a:bodyPr>
            <a:spAutoFit/>
          </a:bodyPr>
          <a:lstStyle/>
          <a:p>
            <a:r>
              <a:rPr lang="ru-RU" sz="2800" dirty="0" smtClean="0">
                <a:solidFill>
                  <a:srgbClr val="0000FF"/>
                </a:solidFill>
                <a:latin typeface="Calibri" pitchFamily="34" charset="0"/>
              </a:rPr>
              <a:t>Так же даю </a:t>
            </a:r>
            <a:r>
              <a:rPr lang="ru-RU" sz="2800" dirty="0">
                <a:solidFill>
                  <a:srgbClr val="0000FF"/>
                </a:solidFill>
                <a:latin typeface="Calibri" pitchFamily="34" charset="0"/>
              </a:rPr>
              <a:t>задания такого вида:</a:t>
            </a:r>
            <a:br>
              <a:rPr lang="ru-RU" sz="2800" dirty="0">
                <a:solidFill>
                  <a:srgbClr val="0000FF"/>
                </a:solidFill>
                <a:latin typeface="Calibri" pitchFamily="34" charset="0"/>
              </a:rPr>
            </a:br>
            <a:r>
              <a:rPr lang="ru-RU" sz="2800" dirty="0">
                <a:solidFill>
                  <a:srgbClr val="0000FF"/>
                </a:solidFill>
                <a:latin typeface="Calibri" pitchFamily="34" charset="0"/>
              </a:rPr>
              <a:t>- Что общего у этих предметов? (цветы)</a:t>
            </a:r>
            <a:br>
              <a:rPr lang="ru-RU" sz="2800" dirty="0">
                <a:solidFill>
                  <a:srgbClr val="0000FF"/>
                </a:solidFill>
                <a:latin typeface="Calibri" pitchFamily="34" charset="0"/>
              </a:rPr>
            </a:br>
            <a:r>
              <a:rPr lang="ru-RU" sz="2800" dirty="0">
                <a:solidFill>
                  <a:srgbClr val="0000FF"/>
                </a:solidFill>
                <a:latin typeface="Calibri" pitchFamily="34" charset="0"/>
              </a:rPr>
              <a:t>- Сгруппируйте их.</a:t>
            </a:r>
            <a:br>
              <a:rPr lang="ru-RU" sz="2800" dirty="0">
                <a:solidFill>
                  <a:srgbClr val="0000FF"/>
                </a:solidFill>
                <a:latin typeface="Calibri" pitchFamily="34" charset="0"/>
              </a:rPr>
            </a:br>
            <a:r>
              <a:rPr lang="ru-RU" sz="2800" dirty="0">
                <a:solidFill>
                  <a:srgbClr val="0000FF"/>
                </a:solidFill>
                <a:latin typeface="Calibri" pitchFamily="34" charset="0"/>
              </a:rPr>
              <a:t>- Каким способом вы это сделаете? (название цветов, цвет)</a:t>
            </a:r>
          </a:p>
          <a:p>
            <a:r>
              <a:rPr lang="ru-RU" sz="2800" dirty="0">
                <a:solidFill>
                  <a:srgbClr val="0000FF"/>
                </a:solidFill>
                <a:latin typeface="Calibri" pitchFamily="34" charset="0"/>
              </a:rPr>
              <a:t>Дети распределяют цветы по группам, и вот что получается:</a:t>
            </a:r>
            <a:r>
              <a:rPr lang="ru-RU" sz="2800" dirty="0">
                <a:latin typeface="Calibri" pitchFamily="34" charset="0"/>
              </a:rPr>
              <a:t/>
            </a:r>
            <a:br>
              <a:rPr lang="ru-RU" sz="2800" dirty="0">
                <a:latin typeface="Calibri" pitchFamily="34" charset="0"/>
              </a:rPr>
            </a:br>
            <a:endParaRPr lang="ru-RU" sz="2800"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013"/>
          <p:cNvPicPr>
            <a:picLocks noChangeAspect="1" noChangeArrowheads="1" noCrop="1"/>
          </p:cNvPicPr>
          <p:nvPr/>
        </p:nvPicPr>
        <p:blipFill>
          <a:blip r:embed="rId2" cstate="print"/>
          <a:srcRect/>
          <a:stretch>
            <a:fillRect/>
          </a:stretch>
        </p:blipFill>
        <p:spPr bwMode="auto">
          <a:xfrm>
            <a:off x="251520" y="188640"/>
            <a:ext cx="2133600" cy="1981200"/>
          </a:xfrm>
          <a:prstGeom prst="rect">
            <a:avLst/>
          </a:prstGeom>
          <a:noFill/>
          <a:ln w="9525">
            <a:noFill/>
            <a:miter lim="800000"/>
            <a:headEnd/>
            <a:tailEnd/>
          </a:ln>
        </p:spPr>
      </p:pic>
      <p:pic>
        <p:nvPicPr>
          <p:cNvPr id="20483" name="Picture 5" descr="013"/>
          <p:cNvPicPr>
            <a:picLocks noChangeAspect="1" noChangeArrowheads="1" noCrop="1"/>
          </p:cNvPicPr>
          <p:nvPr/>
        </p:nvPicPr>
        <p:blipFill>
          <a:blip r:embed="rId2" cstate="print"/>
          <a:srcRect/>
          <a:stretch>
            <a:fillRect/>
          </a:stretch>
        </p:blipFill>
        <p:spPr bwMode="auto">
          <a:xfrm>
            <a:off x="2123728" y="188640"/>
            <a:ext cx="2362200" cy="1828800"/>
          </a:xfrm>
          <a:prstGeom prst="rect">
            <a:avLst/>
          </a:prstGeom>
          <a:noFill/>
          <a:ln w="9525">
            <a:noFill/>
            <a:miter lim="800000"/>
            <a:headEnd/>
            <a:tailEnd/>
          </a:ln>
        </p:spPr>
      </p:pic>
      <p:pic>
        <p:nvPicPr>
          <p:cNvPr id="20484" name="Picture 6" descr="013"/>
          <p:cNvPicPr>
            <a:picLocks noChangeAspect="1" noChangeArrowheads="1" noCrop="1"/>
          </p:cNvPicPr>
          <p:nvPr/>
        </p:nvPicPr>
        <p:blipFill>
          <a:blip r:embed="rId2" cstate="print"/>
          <a:srcRect/>
          <a:stretch>
            <a:fillRect/>
          </a:stretch>
        </p:blipFill>
        <p:spPr bwMode="auto">
          <a:xfrm>
            <a:off x="4427984" y="260648"/>
            <a:ext cx="1981200" cy="1981200"/>
          </a:xfrm>
          <a:prstGeom prst="rect">
            <a:avLst/>
          </a:prstGeom>
          <a:noFill/>
          <a:ln w="9525">
            <a:noFill/>
            <a:miter lim="800000"/>
            <a:headEnd/>
            <a:tailEnd/>
          </a:ln>
        </p:spPr>
      </p:pic>
      <p:pic>
        <p:nvPicPr>
          <p:cNvPr id="20485" name="Picture 8" descr="013"/>
          <p:cNvPicPr>
            <a:picLocks noChangeAspect="1" noChangeArrowheads="1" noCrop="1"/>
          </p:cNvPicPr>
          <p:nvPr/>
        </p:nvPicPr>
        <p:blipFill>
          <a:blip r:embed="rId2" cstate="print"/>
          <a:srcRect/>
          <a:stretch>
            <a:fillRect/>
          </a:stretch>
        </p:blipFill>
        <p:spPr bwMode="auto">
          <a:xfrm>
            <a:off x="6372200" y="116632"/>
            <a:ext cx="1828800" cy="1981200"/>
          </a:xfrm>
          <a:prstGeom prst="rect">
            <a:avLst/>
          </a:prstGeom>
          <a:noFill/>
          <a:ln w="9525">
            <a:noFill/>
            <a:miter lim="800000"/>
            <a:headEnd/>
            <a:tailEnd/>
          </a:ln>
        </p:spPr>
      </p:pic>
      <p:pic>
        <p:nvPicPr>
          <p:cNvPr id="20486" name="Picture 9" descr="039"/>
          <p:cNvPicPr>
            <a:picLocks noChangeAspect="1" noChangeArrowheads="1" noCrop="1"/>
          </p:cNvPicPr>
          <p:nvPr/>
        </p:nvPicPr>
        <p:blipFill>
          <a:blip r:embed="rId3" cstate="print"/>
          <a:srcRect/>
          <a:stretch>
            <a:fillRect/>
          </a:stretch>
        </p:blipFill>
        <p:spPr bwMode="auto">
          <a:xfrm>
            <a:off x="179512" y="1700808"/>
            <a:ext cx="2362200" cy="2667000"/>
          </a:xfrm>
          <a:prstGeom prst="rect">
            <a:avLst/>
          </a:prstGeom>
          <a:noFill/>
          <a:ln w="9525">
            <a:noFill/>
            <a:miter lim="800000"/>
            <a:headEnd/>
            <a:tailEnd/>
          </a:ln>
        </p:spPr>
      </p:pic>
      <p:pic>
        <p:nvPicPr>
          <p:cNvPr id="20487" name="Picture 10" descr="039"/>
          <p:cNvPicPr>
            <a:picLocks noChangeAspect="1" noChangeArrowheads="1" noCrop="1"/>
          </p:cNvPicPr>
          <p:nvPr/>
        </p:nvPicPr>
        <p:blipFill>
          <a:blip r:embed="rId3" cstate="print"/>
          <a:srcRect/>
          <a:stretch>
            <a:fillRect/>
          </a:stretch>
        </p:blipFill>
        <p:spPr bwMode="auto">
          <a:xfrm>
            <a:off x="2267744" y="1700808"/>
            <a:ext cx="2362200" cy="2667000"/>
          </a:xfrm>
          <a:prstGeom prst="rect">
            <a:avLst/>
          </a:prstGeom>
          <a:noFill/>
          <a:ln w="9525">
            <a:noFill/>
            <a:miter lim="800000"/>
            <a:headEnd/>
            <a:tailEnd/>
          </a:ln>
        </p:spPr>
      </p:pic>
      <p:pic>
        <p:nvPicPr>
          <p:cNvPr id="20488" name="Picture 11" descr="039"/>
          <p:cNvPicPr>
            <a:picLocks noChangeAspect="1" noChangeArrowheads="1" noCrop="1"/>
          </p:cNvPicPr>
          <p:nvPr/>
        </p:nvPicPr>
        <p:blipFill>
          <a:blip r:embed="rId3" cstate="print"/>
          <a:srcRect/>
          <a:stretch>
            <a:fillRect/>
          </a:stretch>
        </p:blipFill>
        <p:spPr bwMode="auto">
          <a:xfrm>
            <a:off x="4355976" y="1772816"/>
            <a:ext cx="2362200" cy="2667000"/>
          </a:xfrm>
          <a:prstGeom prst="rect">
            <a:avLst/>
          </a:prstGeom>
          <a:noFill/>
          <a:ln w="9525">
            <a:noFill/>
            <a:miter lim="800000"/>
            <a:headEnd/>
            <a:tailEnd/>
          </a:ln>
        </p:spPr>
      </p:pic>
      <p:sp>
        <p:nvSpPr>
          <p:cNvPr id="9" name="Прямоугольник 8"/>
          <p:cNvSpPr/>
          <p:nvPr/>
        </p:nvSpPr>
        <p:spPr>
          <a:xfrm>
            <a:off x="827584" y="4221088"/>
            <a:ext cx="7848872" cy="2031325"/>
          </a:xfrm>
          <a:prstGeom prst="rect">
            <a:avLst/>
          </a:prstGeom>
        </p:spPr>
        <p:txBody>
          <a:bodyPr wrap="square">
            <a:spAutoFit/>
          </a:bodyPr>
          <a:lstStyle/>
          <a:p>
            <a:r>
              <a:rPr lang="ru-RU" dirty="0" smtClean="0">
                <a:solidFill>
                  <a:srgbClr val="0000FF"/>
                </a:solidFill>
                <a:latin typeface="Times New Roman" pitchFamily="18" charset="0"/>
                <a:cs typeface="Times New Roman" pitchFamily="18" charset="0"/>
              </a:rPr>
              <a:t>Далее задаются вопросы по сравнению этих предметов, например:</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 Сколько рядов у вас получилось?</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 Как называются цветы в первом ряду?</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 Какого они цвета?</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Сколько их?</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-Во втором ряду столько же?</a:t>
            </a:r>
            <a:br>
              <a:rPr lang="ru-RU" dirty="0" smtClean="0">
                <a:solidFill>
                  <a:srgbClr val="0000FF"/>
                </a:solidFill>
                <a:latin typeface="Times New Roman" pitchFamily="18" charset="0"/>
                <a:cs typeface="Times New Roman" pitchFamily="18" charset="0"/>
              </a:rPr>
            </a:br>
            <a:r>
              <a:rPr lang="ru-RU" dirty="0" smtClean="0">
                <a:solidFill>
                  <a:srgbClr val="0000FF"/>
                </a:solidFill>
                <a:latin typeface="Times New Roman" pitchFamily="18" charset="0"/>
                <a:cs typeface="Times New Roman" pitchFamily="18" charset="0"/>
              </a:rPr>
              <a:t>- Как называются цветы во втором ряду? (и т.д.)</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a:xfrm>
            <a:off x="457200" y="274638"/>
            <a:ext cx="8229600" cy="6583362"/>
          </a:xfrm>
        </p:spPr>
        <p:txBody>
          <a:bodyPr/>
          <a:lstStyle/>
          <a:p>
            <a:pPr marL="838200" indent="-838200" eaLnBrk="1" hangingPunct="1">
              <a:buFontTx/>
              <a:buAutoNum type="arabicPeriod"/>
            </a:pPr>
            <a:r>
              <a:rPr lang="ru-RU" sz="3200" b="1" smtClean="0">
                <a:solidFill>
                  <a:srgbClr val="0033CC"/>
                </a:solidFill>
                <a:latin typeface="Times New Roman" pitchFamily="18" charset="0"/>
              </a:rPr>
              <a:t>Из-под ворот видно 8 кошачьих лап. Сколько кошек во дворе?</a:t>
            </a:r>
            <a:br>
              <a:rPr lang="ru-RU" sz="3200" b="1" smtClean="0">
                <a:solidFill>
                  <a:srgbClr val="0033CC"/>
                </a:solidFill>
                <a:latin typeface="Times New Roman" pitchFamily="18" charset="0"/>
              </a:rPr>
            </a:br>
            <a:r>
              <a:rPr lang="ru-RU" sz="3200" b="1" smtClean="0">
                <a:solidFill>
                  <a:srgbClr val="0033CC"/>
                </a:solidFill>
                <a:latin typeface="Times New Roman" pitchFamily="18" charset="0"/>
              </a:rPr>
              <a:t/>
            </a:r>
            <a:br>
              <a:rPr lang="ru-RU" sz="3200" b="1" smtClean="0">
                <a:solidFill>
                  <a:srgbClr val="0033CC"/>
                </a:solidFill>
                <a:latin typeface="Times New Roman" pitchFamily="18" charset="0"/>
              </a:rPr>
            </a:br>
            <a:r>
              <a:rPr lang="ru-RU" sz="3200" b="1" smtClean="0">
                <a:solidFill>
                  <a:srgbClr val="0033CC"/>
                </a:solidFill>
                <a:latin typeface="Times New Roman" pitchFamily="18" charset="0"/>
              </a:rPr>
              <a:t>2. Горело 7 лампочек, 3 из них погасли. Сколько лампочек осталось?</a:t>
            </a:r>
            <a:br>
              <a:rPr lang="ru-RU" sz="3200" b="1" smtClean="0">
                <a:solidFill>
                  <a:srgbClr val="0033CC"/>
                </a:solidFill>
                <a:latin typeface="Times New Roman" pitchFamily="18" charset="0"/>
              </a:rPr>
            </a:br>
            <a:r>
              <a:rPr lang="ru-RU" sz="3200" b="1" smtClean="0">
                <a:solidFill>
                  <a:srgbClr val="0033CC"/>
                </a:solidFill>
                <a:latin typeface="Times New Roman" pitchFamily="18" charset="0"/>
              </a:rPr>
              <a:t>Обведи правильный ответ:</a:t>
            </a:r>
            <a:br>
              <a:rPr lang="ru-RU" sz="3200" b="1" smtClean="0">
                <a:solidFill>
                  <a:srgbClr val="0033CC"/>
                </a:solidFill>
                <a:latin typeface="Times New Roman" pitchFamily="18" charset="0"/>
              </a:rPr>
            </a:br>
            <a:r>
              <a:rPr lang="ru-RU" sz="3200" b="1" smtClean="0">
                <a:solidFill>
                  <a:srgbClr val="FF0000"/>
                </a:solidFill>
                <a:latin typeface="Times New Roman" pitchFamily="18" charset="0"/>
              </a:rPr>
              <a:t>7,      3,     4,     0</a:t>
            </a:r>
            <a:br>
              <a:rPr lang="ru-RU" sz="3200" b="1" smtClean="0">
                <a:solidFill>
                  <a:srgbClr val="FF0000"/>
                </a:solidFill>
                <a:latin typeface="Times New Roman" pitchFamily="18" charset="0"/>
              </a:rPr>
            </a:br>
            <a:r>
              <a:rPr lang="ru-RU" sz="3200" b="1" smtClean="0">
                <a:solidFill>
                  <a:srgbClr val="FF0000"/>
                </a:solidFill>
                <a:latin typeface="Times New Roman" pitchFamily="18" charset="0"/>
              </a:rPr>
              <a:t/>
            </a:r>
            <a:br>
              <a:rPr lang="ru-RU" sz="3200" b="1" smtClean="0">
                <a:solidFill>
                  <a:srgbClr val="FF0000"/>
                </a:solidFill>
                <a:latin typeface="Times New Roman" pitchFamily="18" charset="0"/>
              </a:rPr>
            </a:br>
            <a:r>
              <a:rPr lang="ru-RU" sz="3200" b="1" smtClean="0">
                <a:solidFill>
                  <a:srgbClr val="0033CC"/>
                </a:solidFill>
                <a:latin typeface="Times New Roman" pitchFamily="18" charset="0"/>
              </a:rPr>
              <a:t>3. Что тяжелее: 1кг ваты, или 1кг железа?</a:t>
            </a:r>
            <a:br>
              <a:rPr lang="ru-RU" sz="3200" b="1" smtClean="0">
                <a:solidFill>
                  <a:srgbClr val="0033CC"/>
                </a:solidFill>
                <a:latin typeface="Times New Roman" pitchFamily="18" charset="0"/>
              </a:rPr>
            </a:br>
            <a:r>
              <a:rPr lang="ru-RU" sz="3200" b="1" smtClean="0">
                <a:solidFill>
                  <a:srgbClr val="FF0000"/>
                </a:solidFill>
                <a:latin typeface="Times New Roman" pitchFamily="18" charset="0"/>
              </a:rPr>
              <a:t>Вата,      железо,       поровну</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Рисунок 10"/>
          <p:cNvPicPr>
            <a:picLocks noChangeAspect="1" noChangeArrowheads="1"/>
          </p:cNvPicPr>
          <p:nvPr/>
        </p:nvPicPr>
        <p:blipFill>
          <a:blip r:embed="rId2" cstate="print"/>
          <a:srcRect/>
          <a:stretch>
            <a:fillRect/>
          </a:stretch>
        </p:blipFill>
        <p:spPr bwMode="auto">
          <a:xfrm>
            <a:off x="1017588" y="657225"/>
            <a:ext cx="3970337" cy="5219700"/>
          </a:xfrm>
          <a:prstGeom prst="rect">
            <a:avLst/>
          </a:prstGeom>
          <a:noFill/>
          <a:ln w="9525">
            <a:noFill/>
            <a:miter lim="800000"/>
            <a:headEnd/>
            <a:tailEnd/>
          </a:ln>
        </p:spPr>
      </p:pic>
      <p:sp>
        <p:nvSpPr>
          <p:cNvPr id="30723" name="Rectangle 6"/>
          <p:cNvSpPr>
            <a:spLocks noChangeArrowheads="1"/>
          </p:cNvSpPr>
          <p:nvPr/>
        </p:nvSpPr>
        <p:spPr bwMode="auto">
          <a:xfrm>
            <a:off x="5364163" y="404813"/>
            <a:ext cx="3054350" cy="1066800"/>
          </a:xfrm>
          <a:prstGeom prst="rect">
            <a:avLst/>
          </a:prstGeom>
          <a:noFill/>
          <a:ln w="9525">
            <a:noFill/>
            <a:miter lim="800000"/>
            <a:headEnd/>
            <a:tailEnd/>
          </a:ln>
        </p:spPr>
        <p:txBody>
          <a:bodyPr wrap="none" anchor="ctr">
            <a:spAutoFit/>
          </a:bodyPr>
          <a:lstStyle/>
          <a:p>
            <a:r>
              <a:rPr lang="ru-RU" sz="3200" b="1">
                <a:solidFill>
                  <a:srgbClr val="FF0000"/>
                </a:solidFill>
                <a:latin typeface="Georgia" pitchFamily="18" charset="0"/>
                <a:ea typeface="Calibri" pitchFamily="34" charset="0"/>
                <a:cs typeface="Times New Roman" pitchFamily="18" charset="0"/>
              </a:rPr>
              <a:t>Поверни рыбку</a:t>
            </a:r>
            <a:r>
              <a:rPr lang="ru-RU" sz="3200" b="1">
                <a:latin typeface="Georgia" pitchFamily="18" charset="0"/>
                <a:ea typeface="Calibri" pitchFamily="34" charset="0"/>
                <a:cs typeface="Times New Roman" pitchFamily="18" charset="0"/>
              </a:rPr>
              <a:t> </a:t>
            </a:r>
          </a:p>
          <a:p>
            <a:pPr eaLnBrk="0" hangingPunct="0"/>
            <a:endParaRPr lang="ru-RU" sz="3200" b="1">
              <a:latin typeface="Georgia" pitchFamily="18" charset="0"/>
              <a:ea typeface="Calibri" pitchFamily="34" charset="0"/>
              <a:cs typeface="Times New Roman" pitchFamily="18" charset="0"/>
            </a:endParaRPr>
          </a:p>
        </p:txBody>
      </p:sp>
      <p:sp>
        <p:nvSpPr>
          <p:cNvPr id="30724" name="Rectangle 7"/>
          <p:cNvSpPr>
            <a:spLocks noChangeArrowheads="1"/>
          </p:cNvSpPr>
          <p:nvPr/>
        </p:nvSpPr>
        <p:spPr bwMode="auto">
          <a:xfrm>
            <a:off x="468313" y="6035675"/>
            <a:ext cx="8367712" cy="708025"/>
          </a:xfrm>
          <a:prstGeom prst="rect">
            <a:avLst/>
          </a:prstGeom>
          <a:noFill/>
          <a:ln w="9525">
            <a:noFill/>
            <a:miter lim="800000"/>
            <a:headEnd/>
            <a:tailEnd/>
          </a:ln>
        </p:spPr>
        <p:txBody>
          <a:bodyPr wrap="none" anchor="ctr">
            <a:spAutoFit/>
          </a:bodyPr>
          <a:lstStyle/>
          <a:p>
            <a:r>
              <a:rPr lang="ru-RU" sz="2000" b="1">
                <a:solidFill>
                  <a:srgbClr val="FF0000"/>
                </a:solidFill>
                <a:latin typeface="Georgia" pitchFamily="18" charset="0"/>
                <a:ea typeface="Calibri" pitchFamily="34" charset="0"/>
                <a:cs typeface="Times New Roman" pitchFamily="18" charset="0"/>
              </a:rPr>
              <a:t>Переложи три спички так, чтобы рыбка поплыла направо.</a:t>
            </a:r>
          </a:p>
          <a:p>
            <a:pPr eaLnBrk="0" hangingPunct="0"/>
            <a:endParaRPr lang="ru-RU" sz="2000" b="1">
              <a:solidFill>
                <a:srgbClr val="FF0000"/>
              </a:solidFill>
              <a:latin typeface="Georgia" pitchFamily="18"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Рисунок 13"/>
          <p:cNvPicPr>
            <a:picLocks noChangeAspect="1" noChangeArrowheads="1"/>
          </p:cNvPicPr>
          <p:nvPr/>
        </p:nvPicPr>
        <p:blipFill>
          <a:blip r:embed="rId3" cstate="print"/>
          <a:srcRect/>
          <a:stretch>
            <a:fillRect/>
          </a:stretch>
        </p:blipFill>
        <p:spPr bwMode="auto">
          <a:xfrm>
            <a:off x="1331913" y="549275"/>
            <a:ext cx="4224337" cy="5876925"/>
          </a:xfrm>
          <a:prstGeom prst="rect">
            <a:avLst/>
          </a:prstGeom>
          <a:noFill/>
          <a:ln w="9525">
            <a:noFill/>
            <a:miter lim="800000"/>
            <a:headEnd/>
            <a:tailEnd/>
          </a:ln>
        </p:spPr>
      </p:pic>
      <p:sp>
        <p:nvSpPr>
          <p:cNvPr id="31747" name="Rectangle 5"/>
          <p:cNvSpPr>
            <a:spLocks noChangeArrowheads="1"/>
          </p:cNvSpPr>
          <p:nvPr/>
        </p:nvSpPr>
        <p:spPr bwMode="auto">
          <a:xfrm>
            <a:off x="6011863" y="625475"/>
            <a:ext cx="2138362" cy="641350"/>
          </a:xfrm>
          <a:prstGeom prst="rect">
            <a:avLst/>
          </a:prstGeom>
          <a:noFill/>
          <a:ln w="9525">
            <a:noFill/>
            <a:miter lim="800000"/>
            <a:headEnd/>
            <a:tailEnd/>
          </a:ln>
        </p:spPr>
        <p:txBody>
          <a:bodyPr anchor="ctr">
            <a:spAutoFit/>
          </a:bodyPr>
          <a:lstStyle/>
          <a:p>
            <a:r>
              <a:rPr lang="ru-RU" sz="3600" b="1">
                <a:solidFill>
                  <a:srgbClr val="FF0000"/>
                </a:solidFill>
                <a:latin typeface="Georgia" pitchFamily="18" charset="0"/>
              </a:rPr>
              <a:t>ответ</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87624" y="476672"/>
            <a:ext cx="6624736" cy="6001643"/>
          </a:xfrm>
          <a:prstGeom prst="rect">
            <a:avLst/>
          </a:prstGeom>
        </p:spPr>
        <p:txBody>
          <a:bodyPr wrap="square">
            <a:spAutoFit/>
          </a:bodyPr>
          <a:lstStyle/>
          <a:p>
            <a:r>
              <a:rPr lang="ru-RU" dirty="0" smtClean="0">
                <a:solidFill>
                  <a:srgbClr val="0033CC"/>
                </a:solidFill>
                <a:latin typeface="Times New Roman" pitchFamily="18" charset="0"/>
                <a:cs typeface="Times New Roman" pitchFamily="18" charset="0"/>
              </a:rPr>
              <a:t> </a:t>
            </a:r>
            <a:r>
              <a:rPr lang="ru-RU" sz="3200" dirty="0" smtClean="0">
                <a:solidFill>
                  <a:schemeClr val="accent6">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Использование на уроках математики специальных задач и заданий, направленных на развитие логического мышления, расширяет математический   кругозор младших школьников и позволяет более уверенно ориентироваться в простейших закономерностях окружающей их действительности и активнее использовать математические знания в повседневной жизни. </a:t>
            </a:r>
            <a:endParaRPr lang="ru-RU" sz="3200" dirty="0">
              <a:solidFill>
                <a:schemeClr val="accent6">
                  <a:lumMod val="50000"/>
                </a:schemeClr>
              </a:solidFill>
              <a:effectLst>
                <a:outerShdw blurRad="38100" dist="38100" dir="2700000" algn="tl">
                  <a:srgbClr val="000000">
                    <a:alpha val="43137"/>
                  </a:srgbClr>
                </a:out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576064"/>
          </a:xfrm>
        </p:spPr>
        <p:txBody>
          <a:bodyPr>
            <a:normAutofit fontScale="90000"/>
          </a:bodyPr>
          <a:lstStyle/>
          <a:p>
            <a:r>
              <a:rPr lang="kk-KZ"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
            </a:r>
            <a:br>
              <a:rPr lang="kk-KZ"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br>
            <a:r>
              <a:rPr lang="kk-KZ"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Фрагменты уроков</a:t>
            </a:r>
            <a:r>
              <a:rPr lang="ru-RU"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t/>
            </a:r>
            <a:br>
              <a:rPr lang="ru-RU" b="1" cap="all" dirty="0" smtClean="0">
                <a:ln w="9000" cmpd="sng">
                  <a:solidFill>
                    <a:schemeClr val="accent4">
                      <a:shade val="50000"/>
                      <a:satMod val="120000"/>
                    </a:schemeClr>
                  </a:solidFill>
                  <a:prstDash val="solid"/>
                </a:ln>
                <a:solidFill>
                  <a:schemeClr val="accent5">
                    <a:lumMod val="50000"/>
                  </a:schemeClr>
                </a:solidFill>
                <a:effectLst>
                  <a:reflection blurRad="12700" stA="28000" endPos="45000" dist="1000" dir="5400000" sy="-100000" algn="bl" rotWithShape="0"/>
                </a:effectLst>
                <a:latin typeface="Times New Roman" pitchFamily="18" charset="0"/>
                <a:cs typeface="Times New Roman" pitchFamily="18" charset="0"/>
              </a:rPr>
            </a:br>
            <a:endParaRPr lang="ru-RU" dirty="0"/>
          </a:p>
        </p:txBody>
      </p:sp>
      <p:pic>
        <p:nvPicPr>
          <p:cNvPr id="51202" name="Picture 2" descr="C:\Users\админ1\Desktop\фото телефон\камера\IMAG1548.jpg"/>
          <p:cNvPicPr>
            <a:picLocks noChangeAspect="1" noChangeArrowheads="1"/>
          </p:cNvPicPr>
          <p:nvPr/>
        </p:nvPicPr>
        <p:blipFill>
          <a:blip r:embed="rId2" cstate="print"/>
          <a:srcRect/>
          <a:stretch>
            <a:fillRect/>
          </a:stretch>
        </p:blipFill>
        <p:spPr bwMode="auto">
          <a:xfrm>
            <a:off x="1043608" y="1844824"/>
            <a:ext cx="2304256" cy="1557160"/>
          </a:xfrm>
          <a:prstGeom prst="rect">
            <a:avLst/>
          </a:prstGeom>
          <a:noFill/>
        </p:spPr>
      </p:pic>
      <p:pic>
        <p:nvPicPr>
          <p:cNvPr id="51204" name="Picture 4" descr="C:\Users\админ1\Desktop\фото телефон\камера\IMAG1553.jpg"/>
          <p:cNvPicPr>
            <a:picLocks noChangeAspect="1" noChangeArrowheads="1"/>
          </p:cNvPicPr>
          <p:nvPr/>
        </p:nvPicPr>
        <p:blipFill>
          <a:blip r:embed="rId3" cstate="print"/>
          <a:srcRect/>
          <a:stretch>
            <a:fillRect/>
          </a:stretch>
        </p:blipFill>
        <p:spPr bwMode="auto">
          <a:xfrm>
            <a:off x="3707904" y="1268760"/>
            <a:ext cx="2520280" cy="1643312"/>
          </a:xfrm>
          <a:prstGeom prst="rect">
            <a:avLst/>
          </a:prstGeom>
          <a:noFill/>
        </p:spPr>
      </p:pic>
      <p:pic>
        <p:nvPicPr>
          <p:cNvPr id="51205" name="Picture 5" descr="C:\Users\админ1\Desktop\фото телефон\камера\IMAG1622.jpg"/>
          <p:cNvPicPr>
            <a:picLocks noChangeAspect="1" noChangeArrowheads="1"/>
          </p:cNvPicPr>
          <p:nvPr/>
        </p:nvPicPr>
        <p:blipFill>
          <a:blip r:embed="rId4" cstate="print"/>
          <a:srcRect/>
          <a:stretch>
            <a:fillRect/>
          </a:stretch>
        </p:blipFill>
        <p:spPr bwMode="auto">
          <a:xfrm>
            <a:off x="1043608" y="3861048"/>
            <a:ext cx="1817912" cy="2147368"/>
          </a:xfrm>
          <a:prstGeom prst="rect">
            <a:avLst/>
          </a:prstGeom>
          <a:noFill/>
        </p:spPr>
      </p:pic>
      <p:pic>
        <p:nvPicPr>
          <p:cNvPr id="51206" name="Picture 6" descr="C:\Users\админ1\Desktop\фото телефон\камера\IMAG1633.jpg"/>
          <p:cNvPicPr>
            <a:picLocks noChangeAspect="1" noChangeArrowheads="1"/>
          </p:cNvPicPr>
          <p:nvPr/>
        </p:nvPicPr>
        <p:blipFill>
          <a:blip r:embed="rId5" cstate="print"/>
          <a:srcRect/>
          <a:stretch>
            <a:fillRect/>
          </a:stretch>
        </p:blipFill>
        <p:spPr bwMode="auto">
          <a:xfrm>
            <a:off x="3563888" y="2924944"/>
            <a:ext cx="1854424" cy="1643312"/>
          </a:xfrm>
          <a:prstGeom prst="rect">
            <a:avLst/>
          </a:prstGeom>
          <a:noFill/>
        </p:spPr>
      </p:pic>
      <p:pic>
        <p:nvPicPr>
          <p:cNvPr id="51207" name="Picture 7" descr="C:\Users\админ1\Desktop\школа 2г\IMAG0803.jpg"/>
          <p:cNvPicPr>
            <a:picLocks noChangeAspect="1" noChangeArrowheads="1"/>
          </p:cNvPicPr>
          <p:nvPr/>
        </p:nvPicPr>
        <p:blipFill>
          <a:blip r:embed="rId6" cstate="print"/>
          <a:srcRect/>
          <a:stretch>
            <a:fillRect/>
          </a:stretch>
        </p:blipFill>
        <p:spPr bwMode="auto">
          <a:xfrm>
            <a:off x="6588224" y="1772816"/>
            <a:ext cx="2016224" cy="2291384"/>
          </a:xfrm>
          <a:prstGeom prst="rect">
            <a:avLst/>
          </a:prstGeom>
          <a:noFill/>
        </p:spPr>
      </p:pic>
      <p:pic>
        <p:nvPicPr>
          <p:cNvPr id="51208" name="Picture 8" descr="C:\Users\админ1\Desktop\школа 2г\IMAG0852.jpg"/>
          <p:cNvPicPr>
            <a:picLocks noChangeAspect="1" noChangeArrowheads="1"/>
          </p:cNvPicPr>
          <p:nvPr/>
        </p:nvPicPr>
        <p:blipFill>
          <a:blip r:embed="rId7" cstate="print"/>
          <a:srcRect/>
          <a:stretch>
            <a:fillRect/>
          </a:stretch>
        </p:blipFill>
        <p:spPr bwMode="auto">
          <a:xfrm>
            <a:off x="5724128" y="4149080"/>
            <a:ext cx="2160240" cy="1944216"/>
          </a:xfrm>
          <a:prstGeom prst="rect">
            <a:avLst/>
          </a:prstGeom>
          <a:noFill/>
        </p:spPr>
      </p:pic>
      <p:pic>
        <p:nvPicPr>
          <p:cNvPr id="51209" name="Picture 9" descr="C:\Users\админ1\Desktop\школа 2г\IMG-20160211-WA0129.jpg"/>
          <p:cNvPicPr>
            <a:picLocks noChangeAspect="1" noChangeArrowheads="1"/>
          </p:cNvPicPr>
          <p:nvPr/>
        </p:nvPicPr>
        <p:blipFill>
          <a:blip r:embed="rId8" cstate="print"/>
          <a:srcRect/>
          <a:stretch>
            <a:fillRect/>
          </a:stretch>
        </p:blipFill>
        <p:spPr bwMode="auto">
          <a:xfrm>
            <a:off x="3131840" y="4653136"/>
            <a:ext cx="1800200" cy="142731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AutoShape 5"/>
          <p:cNvSpPr>
            <a:spLocks noChangeArrowheads="1"/>
          </p:cNvSpPr>
          <p:nvPr/>
        </p:nvSpPr>
        <p:spPr bwMode="auto">
          <a:xfrm>
            <a:off x="-108520" y="-171400"/>
            <a:ext cx="2664296" cy="1916832"/>
          </a:xfrm>
          <a:prstGeom prst="star32">
            <a:avLst>
              <a:gd name="adj" fmla="val 37500"/>
            </a:avLst>
          </a:prstGeom>
          <a:gradFill rotWithShape="1">
            <a:gsLst>
              <a:gs pos="0">
                <a:srgbClr val="FFFF99"/>
              </a:gs>
              <a:gs pos="100000">
                <a:srgbClr val="FF0066"/>
              </a:gs>
            </a:gsLst>
            <a:path path="shape">
              <a:fillToRect l="50000" t="50000" r="50000" b="50000"/>
            </a:path>
          </a:gradFill>
          <a:ln w="9525">
            <a:miter lim="800000"/>
            <a:headEnd/>
            <a:tailEnd/>
          </a:ln>
          <a:scene3d>
            <a:camera prst="legacyPerspectiveBottom"/>
            <a:lightRig rig="legacyFlat3" dir="t"/>
          </a:scene3d>
          <a:sp3d extrusionH="121893000" prstMaterial="legacyMatte">
            <a:bevelT w="13500" h="13500" prst="angle"/>
            <a:bevelB w="13500" h="13500" prst="angle"/>
            <a:extrusionClr>
              <a:srgbClr val="FFFF99"/>
            </a:extrusionClr>
          </a:sp3d>
        </p:spPr>
        <p:txBody>
          <a:bodyPr wrap="none" anchor="ctr">
            <a:flatTx/>
          </a:bodyPr>
          <a:lstStyle>
            <a:lvl1pPr algn="l" eaLnBrk="0" hangingPunct="0">
              <a:buFont typeface="Arial" charset="0"/>
              <a:defRPr sz="3200">
                <a:solidFill>
                  <a:schemeClr val="tx1"/>
                </a:solidFill>
                <a:latin typeface="Calibri" pitchFamily="34" charset="0"/>
              </a:defRPr>
            </a:lvl1pPr>
            <a:lvl2pPr marL="742950" indent="-285750" algn="l" eaLnBrk="0" hangingPunct="0">
              <a:buFont typeface="Arial" charset="0"/>
              <a:buChar char="–"/>
              <a:defRPr sz="2800">
                <a:solidFill>
                  <a:schemeClr val="tx1"/>
                </a:solidFill>
                <a:latin typeface="Calibri" pitchFamily="34" charset="0"/>
              </a:defRPr>
            </a:lvl2pPr>
            <a:lvl3pPr marL="1143000" indent="-228600" algn="l" eaLnBrk="0" hangingPunct="0">
              <a:buFont typeface="Arial" charset="0"/>
              <a:defRPr sz="2400">
                <a:solidFill>
                  <a:schemeClr val="tx1"/>
                </a:solidFill>
                <a:latin typeface="Calibri" pitchFamily="34" charset="0"/>
              </a:defRPr>
            </a:lvl3pPr>
            <a:lvl4pPr marL="1600200" indent="-228600" algn="l" eaLnBrk="0" hangingPunct="0">
              <a:buFont typeface="Arial" charset="0"/>
              <a:buChar char="–"/>
              <a:defRPr sz="2000">
                <a:solidFill>
                  <a:schemeClr val="tx1"/>
                </a:solidFill>
                <a:latin typeface="Calibri" pitchFamily="34" charset="0"/>
              </a:defRPr>
            </a:lvl4pPr>
            <a:lvl5pPr marL="2057400" indent="-228600" algn="l" eaLnBrk="0" hangingPunct="0">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kk-KZ" altLang="ru-RU" sz="2800" b="1" i="1" dirty="0" smtClean="0">
                <a:solidFill>
                  <a:srgbClr val="0000CC"/>
                </a:solidFill>
                <a:latin typeface="Times New Roman" pitchFamily="18" charset="0"/>
                <a:cs typeface="Times New Roman" pitchFamily="18" charset="0"/>
              </a:rPr>
              <a:t>Результаты:</a:t>
            </a:r>
            <a:endParaRPr lang="kk-KZ" altLang="ru-RU" sz="2800" b="1" i="1" dirty="0">
              <a:solidFill>
                <a:srgbClr val="0000CC"/>
              </a:solidFill>
              <a:latin typeface="Times New Roman" pitchFamily="18" charset="0"/>
              <a:cs typeface="Times New Roman" pitchFamily="18" charset="0"/>
            </a:endParaRPr>
          </a:p>
        </p:txBody>
      </p:sp>
      <p:pic>
        <p:nvPicPr>
          <p:cNvPr id="20481" name="Picture 1"/>
          <p:cNvPicPr>
            <a:picLocks noChangeAspect="1" noChangeArrowheads="1"/>
          </p:cNvPicPr>
          <p:nvPr/>
        </p:nvPicPr>
        <p:blipFill>
          <a:blip r:embed="rId2" cstate="print"/>
          <a:srcRect/>
          <a:stretch>
            <a:fillRect/>
          </a:stretch>
        </p:blipFill>
        <p:spPr bwMode="auto">
          <a:xfrm>
            <a:off x="2627784" y="620688"/>
            <a:ext cx="902957" cy="1512168"/>
          </a:xfrm>
          <a:prstGeom prst="rect">
            <a:avLst/>
          </a:prstGeom>
          <a:noFill/>
          <a:ln w="9525">
            <a:noFill/>
            <a:miter lim="800000"/>
            <a:headEnd/>
            <a:tailEnd/>
          </a:ln>
        </p:spPr>
      </p:pic>
      <p:pic>
        <p:nvPicPr>
          <p:cNvPr id="20482" name="Picture 2"/>
          <p:cNvPicPr>
            <a:picLocks noChangeAspect="1" noChangeArrowheads="1"/>
          </p:cNvPicPr>
          <p:nvPr/>
        </p:nvPicPr>
        <p:blipFill>
          <a:blip r:embed="rId3" cstate="print"/>
          <a:srcRect/>
          <a:stretch>
            <a:fillRect/>
          </a:stretch>
        </p:blipFill>
        <p:spPr bwMode="auto">
          <a:xfrm>
            <a:off x="3707904" y="620688"/>
            <a:ext cx="1080120" cy="1296144"/>
          </a:xfrm>
          <a:prstGeom prst="rect">
            <a:avLst/>
          </a:prstGeom>
          <a:noFill/>
          <a:ln w="9525">
            <a:noFill/>
            <a:miter lim="800000"/>
            <a:headEnd/>
            <a:tailEnd/>
          </a:ln>
        </p:spPr>
      </p:pic>
      <p:pic>
        <p:nvPicPr>
          <p:cNvPr id="20483" name="Picture 3"/>
          <p:cNvPicPr>
            <a:picLocks noChangeAspect="1" noChangeArrowheads="1"/>
          </p:cNvPicPr>
          <p:nvPr/>
        </p:nvPicPr>
        <p:blipFill>
          <a:blip r:embed="rId4" cstate="print"/>
          <a:srcRect/>
          <a:stretch>
            <a:fillRect/>
          </a:stretch>
        </p:blipFill>
        <p:spPr bwMode="auto">
          <a:xfrm>
            <a:off x="5220072" y="476673"/>
            <a:ext cx="1224136" cy="1800200"/>
          </a:xfrm>
          <a:prstGeom prst="rect">
            <a:avLst/>
          </a:prstGeom>
          <a:noFill/>
          <a:ln w="9525">
            <a:noFill/>
            <a:miter lim="800000"/>
            <a:headEnd/>
            <a:tailEnd/>
          </a:ln>
        </p:spPr>
      </p:pic>
      <p:pic>
        <p:nvPicPr>
          <p:cNvPr id="20484" name="Picture 4"/>
          <p:cNvPicPr>
            <a:picLocks noChangeAspect="1" noChangeArrowheads="1"/>
          </p:cNvPicPr>
          <p:nvPr/>
        </p:nvPicPr>
        <p:blipFill>
          <a:blip r:embed="rId5" cstate="print"/>
          <a:srcRect/>
          <a:stretch>
            <a:fillRect/>
          </a:stretch>
        </p:blipFill>
        <p:spPr bwMode="auto">
          <a:xfrm>
            <a:off x="7020272" y="548680"/>
            <a:ext cx="1080120" cy="1436931"/>
          </a:xfrm>
          <a:prstGeom prst="rect">
            <a:avLst/>
          </a:prstGeom>
          <a:noFill/>
          <a:ln w="9525">
            <a:noFill/>
            <a:miter lim="800000"/>
            <a:headEnd/>
            <a:tailEnd/>
          </a:ln>
        </p:spPr>
      </p:pic>
      <p:pic>
        <p:nvPicPr>
          <p:cNvPr id="20485" name="Picture 5"/>
          <p:cNvPicPr>
            <a:picLocks noChangeAspect="1" noChangeArrowheads="1"/>
          </p:cNvPicPr>
          <p:nvPr/>
        </p:nvPicPr>
        <p:blipFill>
          <a:blip r:embed="rId6" cstate="print"/>
          <a:srcRect/>
          <a:stretch>
            <a:fillRect/>
          </a:stretch>
        </p:blipFill>
        <p:spPr bwMode="auto">
          <a:xfrm>
            <a:off x="827584" y="1988840"/>
            <a:ext cx="1008112" cy="1440160"/>
          </a:xfrm>
          <a:prstGeom prst="rect">
            <a:avLst/>
          </a:prstGeom>
          <a:noFill/>
          <a:ln w="9525">
            <a:noFill/>
            <a:miter lim="800000"/>
            <a:headEnd/>
            <a:tailEnd/>
          </a:ln>
        </p:spPr>
      </p:pic>
      <p:pic>
        <p:nvPicPr>
          <p:cNvPr id="20486" name="Picture 6"/>
          <p:cNvPicPr>
            <a:picLocks noChangeAspect="1" noChangeArrowheads="1"/>
          </p:cNvPicPr>
          <p:nvPr/>
        </p:nvPicPr>
        <p:blipFill>
          <a:blip r:embed="rId7" cstate="print"/>
          <a:srcRect/>
          <a:stretch>
            <a:fillRect/>
          </a:stretch>
        </p:blipFill>
        <p:spPr bwMode="auto">
          <a:xfrm>
            <a:off x="2051720" y="2276872"/>
            <a:ext cx="1291010" cy="1224136"/>
          </a:xfrm>
          <a:prstGeom prst="rect">
            <a:avLst/>
          </a:prstGeom>
          <a:noFill/>
          <a:ln w="9525">
            <a:noFill/>
            <a:miter lim="800000"/>
            <a:headEnd/>
            <a:tailEnd/>
          </a:ln>
        </p:spPr>
      </p:pic>
      <p:pic>
        <p:nvPicPr>
          <p:cNvPr id="20487" name="Picture 7"/>
          <p:cNvPicPr>
            <a:picLocks noChangeAspect="1" noChangeArrowheads="1"/>
          </p:cNvPicPr>
          <p:nvPr/>
        </p:nvPicPr>
        <p:blipFill>
          <a:blip r:embed="rId8" cstate="print"/>
          <a:srcRect/>
          <a:stretch>
            <a:fillRect/>
          </a:stretch>
        </p:blipFill>
        <p:spPr bwMode="auto">
          <a:xfrm>
            <a:off x="3779912" y="2204864"/>
            <a:ext cx="1152128" cy="1368152"/>
          </a:xfrm>
          <a:prstGeom prst="rect">
            <a:avLst/>
          </a:prstGeom>
          <a:noFill/>
          <a:ln w="9525">
            <a:noFill/>
            <a:miter lim="800000"/>
            <a:headEnd/>
            <a:tailEnd/>
          </a:ln>
        </p:spPr>
      </p:pic>
      <p:pic>
        <p:nvPicPr>
          <p:cNvPr id="20488" name="Picture 8"/>
          <p:cNvPicPr>
            <a:picLocks noChangeAspect="1" noChangeArrowheads="1"/>
          </p:cNvPicPr>
          <p:nvPr/>
        </p:nvPicPr>
        <p:blipFill>
          <a:blip r:embed="rId9" cstate="print"/>
          <a:srcRect/>
          <a:stretch>
            <a:fillRect/>
          </a:stretch>
        </p:blipFill>
        <p:spPr bwMode="auto">
          <a:xfrm>
            <a:off x="5076057" y="2564904"/>
            <a:ext cx="1296144" cy="1656184"/>
          </a:xfrm>
          <a:prstGeom prst="rect">
            <a:avLst/>
          </a:prstGeom>
          <a:noFill/>
          <a:ln w="9525">
            <a:noFill/>
            <a:miter lim="800000"/>
            <a:headEnd/>
            <a:tailEnd/>
          </a:ln>
        </p:spPr>
      </p:pic>
      <p:pic>
        <p:nvPicPr>
          <p:cNvPr id="20489" name="Picture 9"/>
          <p:cNvPicPr>
            <a:picLocks noChangeAspect="1" noChangeArrowheads="1"/>
          </p:cNvPicPr>
          <p:nvPr/>
        </p:nvPicPr>
        <p:blipFill>
          <a:blip r:embed="rId10" cstate="print"/>
          <a:srcRect/>
          <a:stretch>
            <a:fillRect/>
          </a:stretch>
        </p:blipFill>
        <p:spPr bwMode="auto">
          <a:xfrm>
            <a:off x="755576" y="3645024"/>
            <a:ext cx="1008112" cy="1080120"/>
          </a:xfrm>
          <a:prstGeom prst="rect">
            <a:avLst/>
          </a:prstGeom>
          <a:noFill/>
          <a:ln w="9525">
            <a:noFill/>
            <a:miter lim="800000"/>
            <a:headEnd/>
            <a:tailEnd/>
          </a:ln>
        </p:spPr>
      </p:pic>
      <p:pic>
        <p:nvPicPr>
          <p:cNvPr id="20490" name="Picture 10"/>
          <p:cNvPicPr>
            <a:picLocks noChangeAspect="1" noChangeArrowheads="1"/>
          </p:cNvPicPr>
          <p:nvPr/>
        </p:nvPicPr>
        <p:blipFill>
          <a:blip r:embed="rId11" cstate="print"/>
          <a:srcRect/>
          <a:stretch>
            <a:fillRect/>
          </a:stretch>
        </p:blipFill>
        <p:spPr bwMode="auto">
          <a:xfrm>
            <a:off x="2195736" y="3573016"/>
            <a:ext cx="864096" cy="1296144"/>
          </a:xfrm>
          <a:prstGeom prst="rect">
            <a:avLst/>
          </a:prstGeom>
          <a:noFill/>
          <a:ln w="9525">
            <a:noFill/>
            <a:miter lim="800000"/>
            <a:headEnd/>
            <a:tailEnd/>
          </a:ln>
        </p:spPr>
      </p:pic>
      <p:pic>
        <p:nvPicPr>
          <p:cNvPr id="20491" name="Picture 11"/>
          <p:cNvPicPr>
            <a:picLocks noChangeAspect="1" noChangeArrowheads="1"/>
          </p:cNvPicPr>
          <p:nvPr/>
        </p:nvPicPr>
        <p:blipFill>
          <a:blip r:embed="rId12" cstate="print"/>
          <a:srcRect/>
          <a:stretch>
            <a:fillRect/>
          </a:stretch>
        </p:blipFill>
        <p:spPr bwMode="auto">
          <a:xfrm>
            <a:off x="3563888" y="3645024"/>
            <a:ext cx="958131" cy="1224136"/>
          </a:xfrm>
          <a:prstGeom prst="rect">
            <a:avLst/>
          </a:prstGeom>
          <a:noFill/>
          <a:ln w="9525">
            <a:noFill/>
            <a:miter lim="800000"/>
            <a:headEnd/>
            <a:tailEnd/>
          </a:ln>
        </p:spPr>
      </p:pic>
      <p:pic>
        <p:nvPicPr>
          <p:cNvPr id="20492" name="Picture 12"/>
          <p:cNvPicPr>
            <a:picLocks noChangeAspect="1" noChangeArrowheads="1"/>
          </p:cNvPicPr>
          <p:nvPr/>
        </p:nvPicPr>
        <p:blipFill>
          <a:blip r:embed="rId13" cstate="print"/>
          <a:srcRect/>
          <a:stretch>
            <a:fillRect/>
          </a:stretch>
        </p:blipFill>
        <p:spPr bwMode="auto">
          <a:xfrm>
            <a:off x="7164288" y="2276872"/>
            <a:ext cx="1341537" cy="2016224"/>
          </a:xfrm>
          <a:prstGeom prst="rect">
            <a:avLst/>
          </a:prstGeom>
          <a:noFill/>
          <a:ln w="9525">
            <a:noFill/>
            <a:miter lim="800000"/>
            <a:headEnd/>
            <a:tailEnd/>
          </a:ln>
        </p:spPr>
      </p:pic>
      <p:pic>
        <p:nvPicPr>
          <p:cNvPr id="20493" name="Picture 13"/>
          <p:cNvPicPr>
            <a:picLocks noChangeAspect="1" noChangeArrowheads="1"/>
          </p:cNvPicPr>
          <p:nvPr/>
        </p:nvPicPr>
        <p:blipFill>
          <a:blip r:embed="rId14" cstate="print"/>
          <a:srcRect/>
          <a:stretch>
            <a:fillRect/>
          </a:stretch>
        </p:blipFill>
        <p:spPr bwMode="auto">
          <a:xfrm>
            <a:off x="683568" y="4913784"/>
            <a:ext cx="1224136" cy="1467544"/>
          </a:xfrm>
          <a:prstGeom prst="rect">
            <a:avLst/>
          </a:prstGeom>
          <a:noFill/>
          <a:ln w="9525">
            <a:noFill/>
            <a:miter lim="800000"/>
            <a:headEnd/>
            <a:tailEnd/>
          </a:ln>
        </p:spPr>
      </p:pic>
      <p:pic>
        <p:nvPicPr>
          <p:cNvPr id="20494" name="Picture 14"/>
          <p:cNvPicPr>
            <a:picLocks noChangeAspect="1" noChangeArrowheads="1"/>
          </p:cNvPicPr>
          <p:nvPr/>
        </p:nvPicPr>
        <p:blipFill>
          <a:blip r:embed="rId15" cstate="print"/>
          <a:srcRect/>
          <a:stretch>
            <a:fillRect/>
          </a:stretch>
        </p:blipFill>
        <p:spPr bwMode="auto">
          <a:xfrm>
            <a:off x="2051720" y="4941168"/>
            <a:ext cx="1296144" cy="1529415"/>
          </a:xfrm>
          <a:prstGeom prst="rect">
            <a:avLst/>
          </a:prstGeom>
          <a:noFill/>
          <a:ln w="9525">
            <a:noFill/>
            <a:miter lim="800000"/>
            <a:headEnd/>
            <a:tailEnd/>
          </a:ln>
        </p:spPr>
      </p:pic>
      <p:pic>
        <p:nvPicPr>
          <p:cNvPr id="20495" name="Picture 15"/>
          <p:cNvPicPr>
            <a:picLocks noChangeAspect="1" noChangeArrowheads="1"/>
          </p:cNvPicPr>
          <p:nvPr/>
        </p:nvPicPr>
        <p:blipFill>
          <a:blip r:embed="rId16" cstate="print"/>
          <a:srcRect/>
          <a:stretch>
            <a:fillRect/>
          </a:stretch>
        </p:blipFill>
        <p:spPr bwMode="auto">
          <a:xfrm>
            <a:off x="3635896" y="5085184"/>
            <a:ext cx="1507034" cy="1296144"/>
          </a:xfrm>
          <a:prstGeom prst="rect">
            <a:avLst/>
          </a:prstGeom>
          <a:noFill/>
          <a:ln w="9525">
            <a:noFill/>
            <a:miter lim="800000"/>
            <a:headEnd/>
            <a:tailEnd/>
          </a:ln>
        </p:spPr>
      </p:pic>
      <p:pic>
        <p:nvPicPr>
          <p:cNvPr id="20496" name="Picture 16"/>
          <p:cNvPicPr>
            <a:picLocks noChangeAspect="1" noChangeArrowheads="1"/>
          </p:cNvPicPr>
          <p:nvPr/>
        </p:nvPicPr>
        <p:blipFill>
          <a:blip r:embed="rId17" cstate="print"/>
          <a:srcRect/>
          <a:stretch>
            <a:fillRect/>
          </a:stretch>
        </p:blipFill>
        <p:spPr bwMode="auto">
          <a:xfrm>
            <a:off x="5292080" y="4365104"/>
            <a:ext cx="1368152" cy="2016224"/>
          </a:xfrm>
          <a:prstGeom prst="rect">
            <a:avLst/>
          </a:prstGeom>
          <a:noFill/>
          <a:ln w="9525">
            <a:noFill/>
            <a:miter lim="800000"/>
            <a:headEnd/>
            <a:tailEnd/>
          </a:ln>
        </p:spPr>
      </p:pic>
      <p:pic>
        <p:nvPicPr>
          <p:cNvPr id="20497" name="Picture 17"/>
          <p:cNvPicPr>
            <a:picLocks noChangeAspect="1" noChangeArrowheads="1"/>
          </p:cNvPicPr>
          <p:nvPr/>
        </p:nvPicPr>
        <p:blipFill>
          <a:blip r:embed="rId18" cstate="print"/>
          <a:srcRect/>
          <a:stretch>
            <a:fillRect/>
          </a:stretch>
        </p:blipFill>
        <p:spPr bwMode="auto">
          <a:xfrm>
            <a:off x="6948264" y="4509120"/>
            <a:ext cx="1800200" cy="1728192"/>
          </a:xfrm>
          <a:prstGeom prst="rect">
            <a:avLst/>
          </a:prstGeom>
          <a:noFill/>
          <a:ln w="9525">
            <a:noFill/>
            <a:miter lim="800000"/>
            <a:headEnd/>
            <a:tailEnd/>
          </a:ln>
        </p:spPr>
      </p:pic>
    </p:spTree>
    <p:extLst>
      <p:ext uri="{BB962C8B-B14F-4D97-AF65-F5344CB8AC3E}">
        <p14:creationId xmlns="" xmlns:p14="http://schemas.microsoft.com/office/powerpoint/2010/main" val="270223370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smtClean="0">
                <a:solidFill>
                  <a:schemeClr val="accent1">
                    <a:lumMod val="50000"/>
                  </a:schemeClr>
                </a:solidFill>
              </a:rPr>
              <a:t>Курсы повышения квалификации:</a:t>
            </a:r>
            <a:endParaRPr lang="ru-RU" i="1" dirty="0">
              <a:solidFill>
                <a:schemeClr val="accent1">
                  <a:lumMod val="50000"/>
                </a:schemeClr>
              </a:solidFill>
            </a:endParaRPr>
          </a:p>
        </p:txBody>
      </p:sp>
      <p:pic>
        <p:nvPicPr>
          <p:cNvPr id="52226" name="Picture 2"/>
          <p:cNvPicPr>
            <a:picLocks noChangeAspect="1" noChangeArrowheads="1"/>
          </p:cNvPicPr>
          <p:nvPr/>
        </p:nvPicPr>
        <p:blipFill>
          <a:blip r:embed="rId2" cstate="print"/>
          <a:srcRect/>
          <a:stretch>
            <a:fillRect/>
          </a:stretch>
        </p:blipFill>
        <p:spPr bwMode="auto">
          <a:xfrm>
            <a:off x="755576" y="1484784"/>
            <a:ext cx="1872208" cy="1152128"/>
          </a:xfrm>
          <a:prstGeom prst="rect">
            <a:avLst/>
          </a:prstGeom>
          <a:noFill/>
          <a:ln w="9525">
            <a:noFill/>
            <a:miter lim="800000"/>
            <a:headEnd/>
            <a:tailEnd/>
          </a:ln>
        </p:spPr>
      </p:pic>
      <p:pic>
        <p:nvPicPr>
          <p:cNvPr id="52227" name="Picture 3"/>
          <p:cNvPicPr>
            <a:picLocks noChangeAspect="1" noChangeArrowheads="1"/>
          </p:cNvPicPr>
          <p:nvPr/>
        </p:nvPicPr>
        <p:blipFill>
          <a:blip r:embed="rId3" cstate="print"/>
          <a:srcRect/>
          <a:stretch>
            <a:fillRect/>
          </a:stretch>
        </p:blipFill>
        <p:spPr bwMode="auto">
          <a:xfrm>
            <a:off x="3059832" y="1484784"/>
            <a:ext cx="1950542" cy="1584176"/>
          </a:xfrm>
          <a:prstGeom prst="rect">
            <a:avLst/>
          </a:prstGeom>
          <a:noFill/>
          <a:ln w="9525">
            <a:noFill/>
            <a:miter lim="800000"/>
            <a:headEnd/>
            <a:tailEnd/>
          </a:ln>
        </p:spPr>
      </p:pic>
      <p:pic>
        <p:nvPicPr>
          <p:cNvPr id="52228" name="Picture 4"/>
          <p:cNvPicPr>
            <a:picLocks noChangeAspect="1" noChangeArrowheads="1"/>
          </p:cNvPicPr>
          <p:nvPr/>
        </p:nvPicPr>
        <p:blipFill>
          <a:blip r:embed="rId4" cstate="print"/>
          <a:srcRect/>
          <a:stretch>
            <a:fillRect/>
          </a:stretch>
        </p:blipFill>
        <p:spPr bwMode="auto">
          <a:xfrm>
            <a:off x="6876256" y="1412776"/>
            <a:ext cx="1878534" cy="1296144"/>
          </a:xfrm>
          <a:prstGeom prst="rect">
            <a:avLst/>
          </a:prstGeom>
          <a:noFill/>
          <a:ln w="9525">
            <a:noFill/>
            <a:miter lim="800000"/>
            <a:headEnd/>
            <a:tailEnd/>
          </a:ln>
        </p:spPr>
      </p:pic>
      <p:pic>
        <p:nvPicPr>
          <p:cNvPr id="52229" name="Picture 5"/>
          <p:cNvPicPr>
            <a:picLocks noChangeAspect="1" noChangeArrowheads="1"/>
          </p:cNvPicPr>
          <p:nvPr/>
        </p:nvPicPr>
        <p:blipFill>
          <a:blip r:embed="rId5" cstate="print"/>
          <a:srcRect/>
          <a:stretch>
            <a:fillRect/>
          </a:stretch>
        </p:blipFill>
        <p:spPr bwMode="auto">
          <a:xfrm>
            <a:off x="5148064" y="1484784"/>
            <a:ext cx="1590502" cy="1224136"/>
          </a:xfrm>
          <a:prstGeom prst="rect">
            <a:avLst/>
          </a:prstGeom>
          <a:noFill/>
          <a:ln w="9525">
            <a:noFill/>
            <a:miter lim="800000"/>
            <a:headEnd/>
            <a:tailEnd/>
          </a:ln>
        </p:spPr>
      </p:pic>
      <p:pic>
        <p:nvPicPr>
          <p:cNvPr id="52230" name="Picture 6"/>
          <p:cNvPicPr>
            <a:picLocks noChangeAspect="1" noChangeArrowheads="1"/>
          </p:cNvPicPr>
          <p:nvPr/>
        </p:nvPicPr>
        <p:blipFill>
          <a:blip r:embed="rId6" cstate="print"/>
          <a:srcRect/>
          <a:stretch>
            <a:fillRect/>
          </a:stretch>
        </p:blipFill>
        <p:spPr bwMode="auto">
          <a:xfrm>
            <a:off x="1115616" y="2852936"/>
            <a:ext cx="1806526" cy="1368152"/>
          </a:xfrm>
          <a:prstGeom prst="rect">
            <a:avLst/>
          </a:prstGeom>
          <a:noFill/>
          <a:ln w="9525">
            <a:noFill/>
            <a:miter lim="800000"/>
            <a:headEnd/>
            <a:tailEnd/>
          </a:ln>
        </p:spPr>
      </p:pic>
      <p:pic>
        <p:nvPicPr>
          <p:cNvPr id="52231" name="Picture 7"/>
          <p:cNvPicPr>
            <a:picLocks noChangeAspect="1" noChangeArrowheads="1"/>
          </p:cNvPicPr>
          <p:nvPr/>
        </p:nvPicPr>
        <p:blipFill>
          <a:blip r:embed="rId7" cstate="print"/>
          <a:srcRect/>
          <a:stretch>
            <a:fillRect/>
          </a:stretch>
        </p:blipFill>
        <p:spPr bwMode="auto">
          <a:xfrm>
            <a:off x="3419872" y="3140968"/>
            <a:ext cx="1368152" cy="1584176"/>
          </a:xfrm>
          <a:prstGeom prst="rect">
            <a:avLst/>
          </a:prstGeom>
          <a:noFill/>
          <a:ln w="9525">
            <a:noFill/>
            <a:miter lim="800000"/>
            <a:headEnd/>
            <a:tailEnd/>
          </a:ln>
        </p:spPr>
      </p:pic>
      <p:pic>
        <p:nvPicPr>
          <p:cNvPr id="52232" name="Picture 8"/>
          <p:cNvPicPr>
            <a:picLocks noChangeAspect="1" noChangeArrowheads="1"/>
          </p:cNvPicPr>
          <p:nvPr/>
        </p:nvPicPr>
        <p:blipFill>
          <a:blip r:embed="rId8" cstate="print"/>
          <a:srcRect/>
          <a:stretch>
            <a:fillRect/>
          </a:stretch>
        </p:blipFill>
        <p:spPr bwMode="auto">
          <a:xfrm>
            <a:off x="5148064" y="2996952"/>
            <a:ext cx="1878534" cy="1440160"/>
          </a:xfrm>
          <a:prstGeom prst="rect">
            <a:avLst/>
          </a:prstGeom>
          <a:noFill/>
          <a:ln w="9525">
            <a:noFill/>
            <a:miter lim="800000"/>
            <a:headEnd/>
            <a:tailEnd/>
          </a:ln>
        </p:spPr>
      </p:pic>
      <p:pic>
        <p:nvPicPr>
          <p:cNvPr id="52233" name="Picture 9"/>
          <p:cNvPicPr>
            <a:picLocks noChangeAspect="1" noChangeArrowheads="1"/>
          </p:cNvPicPr>
          <p:nvPr/>
        </p:nvPicPr>
        <p:blipFill>
          <a:blip r:embed="rId9" cstate="print"/>
          <a:srcRect/>
          <a:stretch>
            <a:fillRect/>
          </a:stretch>
        </p:blipFill>
        <p:spPr bwMode="auto">
          <a:xfrm>
            <a:off x="1043608" y="4797152"/>
            <a:ext cx="1944216" cy="1368152"/>
          </a:xfrm>
          <a:prstGeom prst="rect">
            <a:avLst/>
          </a:prstGeom>
          <a:noFill/>
          <a:ln w="9525">
            <a:noFill/>
            <a:miter lim="800000"/>
            <a:headEnd/>
            <a:tailEnd/>
          </a:ln>
        </p:spPr>
      </p:pic>
      <p:pic>
        <p:nvPicPr>
          <p:cNvPr id="52234" name="Picture 10"/>
          <p:cNvPicPr>
            <a:picLocks noChangeAspect="1" noChangeArrowheads="1"/>
          </p:cNvPicPr>
          <p:nvPr/>
        </p:nvPicPr>
        <p:blipFill>
          <a:blip r:embed="rId10" cstate="print"/>
          <a:srcRect/>
          <a:stretch>
            <a:fillRect/>
          </a:stretch>
        </p:blipFill>
        <p:spPr bwMode="auto">
          <a:xfrm>
            <a:off x="7308304" y="3068960"/>
            <a:ext cx="1274490" cy="1224136"/>
          </a:xfrm>
          <a:prstGeom prst="rect">
            <a:avLst/>
          </a:prstGeom>
          <a:noFill/>
          <a:ln w="9525">
            <a:noFill/>
            <a:miter lim="800000"/>
            <a:headEnd/>
            <a:tailEnd/>
          </a:ln>
        </p:spPr>
      </p:pic>
      <p:pic>
        <p:nvPicPr>
          <p:cNvPr id="52235" name="Picture 11"/>
          <p:cNvPicPr>
            <a:picLocks noChangeAspect="1" noChangeArrowheads="1"/>
          </p:cNvPicPr>
          <p:nvPr/>
        </p:nvPicPr>
        <p:blipFill>
          <a:blip r:embed="rId11" cstate="print"/>
          <a:srcRect/>
          <a:stretch>
            <a:fillRect/>
          </a:stretch>
        </p:blipFill>
        <p:spPr bwMode="auto">
          <a:xfrm>
            <a:off x="3779912" y="4941168"/>
            <a:ext cx="1434009" cy="1296144"/>
          </a:xfrm>
          <a:prstGeom prst="rect">
            <a:avLst/>
          </a:prstGeom>
          <a:noFill/>
          <a:ln w="9525">
            <a:noFill/>
            <a:miter lim="800000"/>
            <a:headEnd/>
            <a:tailEnd/>
          </a:ln>
        </p:spPr>
      </p:pic>
      <p:pic>
        <p:nvPicPr>
          <p:cNvPr id="52236" name="Picture 12"/>
          <p:cNvPicPr>
            <a:picLocks noChangeAspect="1" noChangeArrowheads="1"/>
          </p:cNvPicPr>
          <p:nvPr/>
        </p:nvPicPr>
        <p:blipFill>
          <a:blip r:embed="rId12" cstate="print"/>
          <a:srcRect/>
          <a:stretch>
            <a:fillRect/>
          </a:stretch>
        </p:blipFill>
        <p:spPr bwMode="auto">
          <a:xfrm>
            <a:off x="5940152" y="4869160"/>
            <a:ext cx="1872208" cy="129614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smtClean="0">
                <a:solidFill>
                  <a:schemeClr val="accent1">
                    <a:lumMod val="50000"/>
                  </a:schemeClr>
                </a:solidFill>
              </a:rPr>
              <a:t>Публикации</a:t>
            </a:r>
            <a:endParaRPr lang="ru-RU" dirty="0"/>
          </a:p>
        </p:txBody>
      </p:sp>
      <p:pic>
        <p:nvPicPr>
          <p:cNvPr id="53250" name="Picture 2"/>
          <p:cNvPicPr>
            <a:picLocks noChangeAspect="1" noChangeArrowheads="1"/>
          </p:cNvPicPr>
          <p:nvPr/>
        </p:nvPicPr>
        <p:blipFill>
          <a:blip r:embed="rId2" cstate="print"/>
          <a:srcRect/>
          <a:stretch>
            <a:fillRect/>
          </a:stretch>
        </p:blipFill>
        <p:spPr bwMode="auto">
          <a:xfrm>
            <a:off x="755576" y="1484784"/>
            <a:ext cx="2088232" cy="1512168"/>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3419872" y="2060848"/>
            <a:ext cx="1296144" cy="1656184"/>
          </a:xfrm>
          <a:prstGeom prst="rect">
            <a:avLst/>
          </a:prstGeom>
          <a:noFill/>
          <a:ln w="9525">
            <a:noFill/>
            <a:miter lim="800000"/>
            <a:headEnd/>
            <a:tailEnd/>
          </a:ln>
        </p:spPr>
      </p:pic>
      <p:pic>
        <p:nvPicPr>
          <p:cNvPr id="53252" name="Picture 4"/>
          <p:cNvPicPr>
            <a:picLocks noChangeAspect="1" noChangeArrowheads="1"/>
          </p:cNvPicPr>
          <p:nvPr/>
        </p:nvPicPr>
        <p:blipFill>
          <a:blip r:embed="rId4" cstate="print"/>
          <a:srcRect/>
          <a:stretch>
            <a:fillRect/>
          </a:stretch>
        </p:blipFill>
        <p:spPr bwMode="auto">
          <a:xfrm>
            <a:off x="5076056" y="2060848"/>
            <a:ext cx="1728192" cy="1512168"/>
          </a:xfrm>
          <a:prstGeom prst="rect">
            <a:avLst/>
          </a:prstGeom>
          <a:noFill/>
          <a:ln w="9525">
            <a:noFill/>
            <a:miter lim="800000"/>
            <a:headEnd/>
            <a:tailEnd/>
          </a:ln>
        </p:spPr>
      </p:pic>
      <p:pic>
        <p:nvPicPr>
          <p:cNvPr id="53253" name="Picture 5"/>
          <p:cNvPicPr>
            <a:picLocks noChangeAspect="1" noChangeArrowheads="1"/>
          </p:cNvPicPr>
          <p:nvPr/>
        </p:nvPicPr>
        <p:blipFill>
          <a:blip r:embed="rId5" cstate="print"/>
          <a:srcRect/>
          <a:stretch>
            <a:fillRect/>
          </a:stretch>
        </p:blipFill>
        <p:spPr bwMode="auto">
          <a:xfrm>
            <a:off x="6948264" y="1412776"/>
            <a:ext cx="1800200" cy="1440160"/>
          </a:xfrm>
          <a:prstGeom prst="rect">
            <a:avLst/>
          </a:prstGeom>
          <a:noFill/>
          <a:ln w="9525">
            <a:noFill/>
            <a:miter lim="800000"/>
            <a:headEnd/>
            <a:tailEnd/>
          </a:ln>
        </p:spPr>
      </p:pic>
      <p:pic>
        <p:nvPicPr>
          <p:cNvPr id="53254" name="Picture 6"/>
          <p:cNvPicPr>
            <a:picLocks noChangeAspect="1" noChangeArrowheads="1"/>
          </p:cNvPicPr>
          <p:nvPr/>
        </p:nvPicPr>
        <p:blipFill>
          <a:blip r:embed="rId6" cstate="print"/>
          <a:srcRect/>
          <a:stretch>
            <a:fillRect/>
          </a:stretch>
        </p:blipFill>
        <p:spPr bwMode="auto">
          <a:xfrm>
            <a:off x="1043608" y="3429000"/>
            <a:ext cx="1800200" cy="2448272"/>
          </a:xfrm>
          <a:prstGeom prst="rect">
            <a:avLst/>
          </a:prstGeom>
          <a:noFill/>
          <a:ln w="9525">
            <a:noFill/>
            <a:miter lim="800000"/>
            <a:headEnd/>
            <a:tailEnd/>
          </a:ln>
        </p:spPr>
      </p:pic>
      <p:pic>
        <p:nvPicPr>
          <p:cNvPr id="53255" name="Picture 7"/>
          <p:cNvPicPr>
            <a:picLocks noChangeAspect="1" noChangeArrowheads="1"/>
          </p:cNvPicPr>
          <p:nvPr/>
        </p:nvPicPr>
        <p:blipFill>
          <a:blip r:embed="rId7" cstate="print"/>
          <a:srcRect/>
          <a:stretch>
            <a:fillRect/>
          </a:stretch>
        </p:blipFill>
        <p:spPr bwMode="auto">
          <a:xfrm>
            <a:off x="3563888" y="4293096"/>
            <a:ext cx="2232248" cy="1512168"/>
          </a:xfrm>
          <a:prstGeom prst="rect">
            <a:avLst/>
          </a:prstGeom>
          <a:noFill/>
          <a:ln w="9525">
            <a:noFill/>
            <a:miter lim="800000"/>
            <a:headEnd/>
            <a:tailEnd/>
          </a:ln>
        </p:spPr>
      </p:pic>
      <p:pic>
        <p:nvPicPr>
          <p:cNvPr id="53256" name="Picture 8"/>
          <p:cNvPicPr>
            <a:picLocks noChangeAspect="1" noChangeArrowheads="1"/>
          </p:cNvPicPr>
          <p:nvPr/>
        </p:nvPicPr>
        <p:blipFill>
          <a:blip r:embed="rId8" cstate="print"/>
          <a:srcRect/>
          <a:stretch>
            <a:fillRect/>
          </a:stretch>
        </p:blipFill>
        <p:spPr bwMode="auto">
          <a:xfrm>
            <a:off x="6516216" y="3933056"/>
            <a:ext cx="2232248" cy="1625079"/>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859216" cy="1008112"/>
          </a:xfrm>
        </p:spPr>
        <p:style>
          <a:lnRef idx="1">
            <a:schemeClr val="accent1"/>
          </a:lnRef>
          <a:fillRef idx="2">
            <a:schemeClr val="accent1"/>
          </a:fillRef>
          <a:effectRef idx="1">
            <a:schemeClr val="accent1"/>
          </a:effectRef>
          <a:fontRef idx="minor">
            <a:schemeClr val="dk1"/>
          </a:fontRef>
        </p:style>
        <p:txBody>
          <a:bodyPr/>
          <a:lstStyle/>
          <a:p>
            <a:r>
              <a:rPr lang="ru-RU" sz="2800" i="1" dirty="0" smtClean="0"/>
              <a:t>Мониторинг качества знаний по математике с 1-3 класс за 2013-2016 </a:t>
            </a:r>
            <a:r>
              <a:rPr lang="ru-RU" sz="2800" i="1" dirty="0" err="1" smtClean="0"/>
              <a:t>уч.г</a:t>
            </a:r>
            <a:r>
              <a:rPr lang="ru-RU" sz="2800" i="1" dirty="0" smtClean="0"/>
              <a:t>.</a:t>
            </a:r>
            <a:endParaRPr lang="ru-RU" sz="2800" i="1" dirty="0"/>
          </a:p>
        </p:txBody>
      </p:sp>
      <p:graphicFrame>
        <p:nvGraphicFramePr>
          <p:cNvPr id="4" name="Диаграмма 3"/>
          <p:cNvGraphicFramePr/>
          <p:nvPr/>
        </p:nvGraphicFramePr>
        <p:xfrm>
          <a:off x="611560" y="1412776"/>
          <a:ext cx="5076056" cy="24928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p:cNvGraphicFramePr/>
          <p:nvPr/>
        </p:nvGraphicFramePr>
        <p:xfrm>
          <a:off x="5004048" y="2996952"/>
          <a:ext cx="3888432" cy="27363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nvGraphicFramePr>
        <p:xfrm>
          <a:off x="1043608" y="4293096"/>
          <a:ext cx="3744416" cy="2088232"/>
        </p:xfrm>
        <a:graphic>
          <a:graphicData uri="http://schemas.openxmlformats.org/drawingml/2006/chart">
            <c:chart xmlns:c="http://schemas.openxmlformats.org/drawingml/2006/chart" xmlns:r="http://schemas.openxmlformats.org/officeDocument/2006/relationships" r:id="rId4"/>
          </a:graphicData>
        </a:graphic>
      </p:graphicFrame>
      <p:sp>
        <p:nvSpPr>
          <p:cNvPr id="54276" name="Rectangle 4"/>
          <p:cNvSpPr>
            <a:spLocks noChangeArrowheads="1"/>
          </p:cNvSpPr>
          <p:nvPr/>
        </p:nvSpPr>
        <p:spPr bwMode="auto">
          <a:xfrm>
            <a:off x="0" y="-2234"/>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77" name="Rectangle 5"/>
          <p:cNvSpPr>
            <a:spLocks noChangeArrowheads="1"/>
          </p:cNvSpPr>
          <p:nvPr/>
        </p:nvSpPr>
        <p:spPr bwMode="auto">
          <a:xfrm>
            <a:off x="5724128" y="2420888"/>
            <a:ext cx="2907591"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Качество знаний по математике 2 </a:t>
            </a:r>
            <a:r>
              <a:rPr kumimoji="0" lang="ru-RU" sz="1200" b="1" i="1"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a:t>
            </a:r>
            <a:r>
              <a:rPr kumimoji="0" lang="ru-RU" sz="1200" b="1" i="1" u="none" strike="noStrike" cap="none" normalizeH="0" baseline="0" dirty="0" smtClean="0">
                <a:ln>
                  <a:noFill/>
                </a:ln>
                <a:solidFill>
                  <a:schemeClr val="tx1"/>
                </a:solidFill>
                <a:effectLst/>
                <a:latin typeface="Calibri"/>
                <a:ea typeface="Calibri" pitchFamily="34" charset="0"/>
                <a:cs typeface="Times New Roman" pitchFamily="18" charset="0"/>
              </a:rPr>
              <a:t>»</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класса за  2015-2016у.г</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78" name="Rectangle 6"/>
          <p:cNvSpPr>
            <a:spLocks noChangeArrowheads="1"/>
          </p:cNvSpPr>
          <p:nvPr/>
        </p:nvSpPr>
        <p:spPr bwMode="auto">
          <a:xfrm>
            <a:off x="683568" y="1351221"/>
            <a:ext cx="2907591"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Качество знаний по математике 1 </a:t>
            </a:r>
            <a:r>
              <a:rPr kumimoji="0" lang="ru-RU" sz="1200" b="1" i="1"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Г</a:t>
            </a:r>
            <a:r>
              <a:rPr kumimoji="0" lang="ru-RU" sz="1200" b="1" i="1" u="none" strike="noStrike" cap="none" normalizeH="0" baseline="0" dirty="0" smtClean="0">
                <a:ln>
                  <a:noFill/>
                </a:ln>
                <a:solidFill>
                  <a:schemeClr val="tx1"/>
                </a:solidFill>
                <a:effectLst/>
                <a:latin typeface="Calibri"/>
                <a:ea typeface="Calibri" pitchFamily="34" charset="0"/>
                <a:cs typeface="Times New Roman" pitchFamily="18" charset="0"/>
              </a:rPr>
              <a:t>»</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класса за  2016-2017у.г</a:t>
            </a:r>
            <a:endParaRPr kumimoji="0" lang="ru-RU" sz="12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4279" name="Rectangle 7"/>
          <p:cNvSpPr>
            <a:spLocks noChangeArrowheads="1"/>
          </p:cNvSpPr>
          <p:nvPr/>
        </p:nvSpPr>
        <p:spPr bwMode="auto">
          <a:xfrm>
            <a:off x="0" y="127825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Прямоугольник 10"/>
          <p:cNvSpPr/>
          <p:nvPr/>
        </p:nvSpPr>
        <p:spPr>
          <a:xfrm>
            <a:off x="755576" y="3933056"/>
            <a:ext cx="2952328" cy="461665"/>
          </a:xfrm>
          <a:prstGeom prst="rect">
            <a:avLst/>
          </a:prstGeom>
        </p:spPr>
        <p:txBody>
          <a:bodyPr wrap="square">
            <a:spAutoFit/>
          </a:bodyPr>
          <a:lstStyle/>
          <a:p>
            <a:pPr lvl="0" fontAlgn="base">
              <a:spcBef>
                <a:spcPct val="0"/>
              </a:spcBef>
              <a:spcAft>
                <a:spcPct val="0"/>
              </a:spcAft>
            </a:pPr>
            <a:r>
              <a:rPr lang="ru-RU" sz="1200" b="1" i="1" dirty="0" smtClean="0">
                <a:solidFill>
                  <a:prstClr val="black"/>
                </a:solidFill>
                <a:latin typeface="Times New Roman" pitchFamily="18" charset="0"/>
                <a:ea typeface="Calibri" pitchFamily="34" charset="0"/>
                <a:cs typeface="Times New Roman" pitchFamily="18" charset="0"/>
              </a:rPr>
              <a:t>Качество знаний математике 3 </a:t>
            </a:r>
            <a:r>
              <a:rPr lang="ru-RU" sz="1200" b="1" i="1" dirty="0" smtClean="0">
                <a:solidFill>
                  <a:prstClr val="black"/>
                </a:solidFill>
                <a:ea typeface="Calibri" pitchFamily="34" charset="0"/>
                <a:cs typeface="Times New Roman" pitchFamily="18" charset="0"/>
              </a:rPr>
              <a:t>«</a:t>
            </a:r>
            <a:r>
              <a:rPr lang="ru-RU" sz="1200" b="1" i="1" dirty="0" smtClean="0">
                <a:solidFill>
                  <a:prstClr val="black"/>
                </a:solidFill>
                <a:latin typeface="Times New Roman" pitchFamily="18" charset="0"/>
                <a:ea typeface="Calibri" pitchFamily="34" charset="0"/>
                <a:cs typeface="Times New Roman" pitchFamily="18" charset="0"/>
              </a:rPr>
              <a:t>Г</a:t>
            </a:r>
            <a:r>
              <a:rPr lang="ru-RU" sz="1200" b="1" i="1" dirty="0" smtClean="0">
                <a:solidFill>
                  <a:prstClr val="black"/>
                </a:solidFill>
                <a:ea typeface="Calibri" pitchFamily="34" charset="0"/>
                <a:cs typeface="Times New Roman" pitchFamily="18" charset="0"/>
              </a:rPr>
              <a:t>»</a:t>
            </a:r>
            <a:endParaRPr lang="ru-RU" sz="1200" b="1" dirty="0" smtClean="0">
              <a:solidFill>
                <a:prstClr val="black"/>
              </a:solidFill>
              <a:latin typeface="Arial" pitchFamily="34" charset="0"/>
              <a:cs typeface="Arial" pitchFamily="34" charset="0"/>
            </a:endParaRPr>
          </a:p>
          <a:p>
            <a:pPr lvl="0" eaLnBrk="0" fontAlgn="base" hangingPunct="0">
              <a:spcBef>
                <a:spcPct val="0"/>
              </a:spcBef>
              <a:spcAft>
                <a:spcPct val="0"/>
              </a:spcAft>
            </a:pPr>
            <a:r>
              <a:rPr lang="ru-RU" sz="1200" b="1" i="1" dirty="0" smtClean="0">
                <a:solidFill>
                  <a:prstClr val="black"/>
                </a:solidFill>
                <a:latin typeface="Times New Roman" pitchFamily="18" charset="0"/>
                <a:ea typeface="Calibri" pitchFamily="34" charset="0"/>
                <a:cs typeface="Times New Roman" pitchFamily="18" charset="0"/>
              </a:rPr>
              <a:t>класса за  2016-2017у.г</a:t>
            </a:r>
            <a:endParaRPr lang="ru-RU" sz="1200" b="1" dirty="0" smtClean="0">
              <a:solidFill>
                <a:prstClr val="black"/>
              </a:solidFill>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988840"/>
            <a:ext cx="8064896" cy="144016"/>
          </a:xfrm>
        </p:spPr>
        <p:txBody>
          <a:bodyPr>
            <a:normAutofit fontScale="90000"/>
          </a:bodyPr>
          <a:lstStyle/>
          <a:p>
            <a:pPr algn="l"/>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t>
            </a:r>
            <a:r>
              <a:rPr lang="ru-RU" sz="1800" b="1" dirty="0" smtClean="0">
                <a:latin typeface="Times New Roman" pitchFamily="18" charset="0"/>
                <a:cs typeface="Times New Roman" pitchFamily="18" charset="0"/>
              </a:rPr>
              <a:t>Курсы  по повышению   квалификации</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1. 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«Формирование функциональной грамотности учащихся начальных классов»</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2013г</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2.</a:t>
            </a:r>
            <a:r>
              <a:rPr lang="ru-RU" sz="1400" b="1" dirty="0" smtClean="0">
                <a:latin typeface="Times New Roman" pitchFamily="18" charset="0"/>
                <a:cs typeface="Times New Roman" pitchFamily="18" charset="0"/>
              </a:rPr>
              <a:t> Сертификат</a:t>
            </a:r>
            <a:r>
              <a:rPr lang="ru-RU" sz="1400" dirty="0" smtClean="0">
                <a:latin typeface="Times New Roman" pitchFamily="18" charset="0"/>
                <a:cs typeface="Times New Roman" pitchFamily="18" charset="0"/>
              </a:rPr>
              <a:t>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«О прохождении курса  по повышению  квалификации  руководящего состава и специалистов в области  чрезвычайных ситуаций и Гражданской  обороны»</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2013г</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3. </a:t>
            </a:r>
            <a:r>
              <a:rPr lang="kk-KZ" sz="1400" b="1" dirty="0" smtClean="0">
                <a:latin typeface="Times New Roman" pitchFamily="18" charset="0"/>
                <a:cs typeface="Times New Roman" pitchFamily="18" charset="0"/>
              </a:rPr>
              <a:t>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Жалпы білім беретін орта мектептерде «Инновациялық технологиялардың бастауыш мектептегі білім сапасын арттырудағы маңызы»</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2013ж.</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4.Сертификат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БиС</a:t>
            </a:r>
            <a:r>
              <a:rPr lang="ru-RU" sz="1400" dirty="0" smtClean="0">
                <a:latin typeface="Times New Roman" pitchFamily="18" charset="0"/>
                <a:cs typeface="Times New Roman" pitchFamily="18" charset="0"/>
              </a:rPr>
              <a:t>» технология</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2014г</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5.Сертификат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за успешное освоение программы курса «Самопознания в учреждениях среднего образования»</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2014г</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6.Сертификат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за успешное усвоение программы семинара «Современные образовательные технологии»</a:t>
            </a:r>
            <a:br>
              <a:rPr lang="ru-RU" sz="1400" dirty="0" smtClean="0">
                <a:latin typeface="Times New Roman" pitchFamily="18" charset="0"/>
                <a:cs typeface="Times New Roman" pitchFamily="18" charset="0"/>
              </a:rPr>
            </a:br>
            <a:r>
              <a:rPr lang="ru-RU" sz="1400" b="1" dirty="0" smtClean="0">
                <a:latin typeface="Times New Roman" pitchFamily="18" charset="0"/>
                <a:cs typeface="Times New Roman" pitchFamily="18" charset="0"/>
              </a:rPr>
              <a:t>2014г. </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7</a:t>
            </a:r>
            <a:r>
              <a:rPr lang="ru-RU" sz="1400" b="1" dirty="0" smtClean="0">
                <a:latin typeface="Times New Roman" pitchFamily="18" charset="0"/>
                <a:cs typeface="Times New Roman" pitchFamily="18" charset="0"/>
              </a:rPr>
              <a:t>.Сертификат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Астана қаласы Тілдерді дамыту басқармасы «Руханият» орталығы</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2014ж.</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8.Сертификат</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«Особенности планирования современного урока»</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2016г.</a:t>
            </a:r>
            <a:r>
              <a:rPr lang="ru-RU" sz="1600" dirty="0" smtClean="0"/>
              <a:t/>
            </a:r>
            <a:br>
              <a:rPr lang="ru-RU" sz="1600" dirty="0" smtClean="0"/>
            </a:br>
            <a:r>
              <a:rPr lang="kk-KZ" sz="1600" dirty="0" smtClean="0"/>
              <a:t> </a:t>
            </a:r>
            <a:r>
              <a:rPr lang="ru-RU" sz="1600" dirty="0" smtClean="0"/>
              <a:t/>
            </a:r>
            <a:br>
              <a:rPr lang="ru-RU" sz="1600" dirty="0" smtClean="0"/>
            </a:br>
            <a:r>
              <a:rPr lang="ru-RU" sz="1600" dirty="0" smtClean="0"/>
              <a:t> </a:t>
            </a:r>
            <a:r>
              <a:rPr lang="ru-RU" sz="1200" dirty="0" smtClean="0"/>
              <a:t/>
            </a:r>
            <a:br>
              <a:rPr lang="ru-RU" sz="1200" dirty="0" smtClean="0"/>
            </a:br>
            <a:endParaRPr lang="ru-RU"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71600" y="332656"/>
            <a:ext cx="7772400" cy="1470025"/>
          </a:xfrm>
          <a:solidFill>
            <a:schemeClr val="accent2"/>
          </a:solidFill>
        </p:spPr>
        <p:txBody>
          <a:bodyPr/>
          <a:lstStyle/>
          <a:p>
            <a:r>
              <a:rPr lang="ru-RU" i="1" dirty="0" smtClean="0">
                <a:latin typeface="Times New Roman" pitchFamily="18" charset="0"/>
                <a:cs typeface="Times New Roman" pitchFamily="18" charset="0"/>
              </a:rPr>
              <a:t>Использованная литература</a:t>
            </a:r>
            <a:endParaRPr lang="ru-RU" i="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55576" y="1916832"/>
            <a:ext cx="7776864" cy="4392488"/>
          </a:xfrm>
        </p:spPr>
        <p:txBody>
          <a:bodyPr/>
          <a:lstStyle/>
          <a:p>
            <a:pPr algn="l"/>
            <a:r>
              <a:rPr lang="ru-RU" sz="1800" i="1" dirty="0" smtClean="0">
                <a:solidFill>
                  <a:schemeClr val="tx1"/>
                </a:solidFill>
              </a:rPr>
              <a:t>1.Закон об образовании РК</a:t>
            </a:r>
          </a:p>
          <a:p>
            <a:pPr algn="l"/>
            <a:r>
              <a:rPr lang="ru-RU" sz="1800" i="1" dirty="0" smtClean="0">
                <a:solidFill>
                  <a:schemeClr val="tx1"/>
                </a:solidFill>
              </a:rPr>
              <a:t>2.Павлова Т.Л. Диагностика мышления младших школьников. ТЦ , 2009г.</a:t>
            </a:r>
          </a:p>
          <a:p>
            <a:pPr algn="l"/>
            <a:r>
              <a:rPr lang="ru-RU" sz="1800" i="1" dirty="0" smtClean="0">
                <a:solidFill>
                  <a:schemeClr val="tx1"/>
                </a:solidFill>
              </a:rPr>
              <a:t>3.Подласый И.П.Педагогика. Процесс обучения.  «</a:t>
            </a:r>
            <a:r>
              <a:rPr lang="ru-RU" sz="1800" i="1" dirty="0" err="1" smtClean="0">
                <a:solidFill>
                  <a:schemeClr val="tx1"/>
                </a:solidFill>
              </a:rPr>
              <a:t>Владос</a:t>
            </a:r>
            <a:r>
              <a:rPr lang="ru-RU" sz="1800" i="1" dirty="0" smtClean="0">
                <a:solidFill>
                  <a:schemeClr val="tx1"/>
                </a:solidFill>
              </a:rPr>
              <a:t>»,2003г.</a:t>
            </a:r>
          </a:p>
          <a:p>
            <a:pPr algn="l"/>
            <a:r>
              <a:rPr lang="ru-RU" sz="1800" i="1" dirty="0" smtClean="0">
                <a:solidFill>
                  <a:schemeClr val="tx1"/>
                </a:solidFill>
              </a:rPr>
              <a:t>4.Сиденко Е. Универсальные учебные действия: от термина к сущности Эксперимент и инновации в школе, 2010г.</a:t>
            </a:r>
          </a:p>
          <a:p>
            <a:pPr algn="l"/>
            <a:r>
              <a:rPr lang="ru-RU" sz="1800" i="1" dirty="0" smtClean="0">
                <a:solidFill>
                  <a:schemeClr val="tx1"/>
                </a:solidFill>
              </a:rPr>
              <a:t>5.Тихомирова Л.Ф. Упражнения на каждый день: Логика для младших школьников. Ярославль: «Академия развития», 2001г.</a:t>
            </a:r>
          </a:p>
          <a:p>
            <a:pPr algn="l"/>
            <a:r>
              <a:rPr lang="ru-RU" sz="1800" i="1" dirty="0" smtClean="0">
                <a:solidFill>
                  <a:schemeClr val="tx1"/>
                </a:solidFill>
              </a:rPr>
              <a:t>6.Шамарина Е.В., </a:t>
            </a:r>
            <a:r>
              <a:rPr lang="ru-RU" sz="1800" i="1" dirty="0" err="1" smtClean="0">
                <a:solidFill>
                  <a:schemeClr val="tx1"/>
                </a:solidFill>
              </a:rPr>
              <a:t>Тарасоава</a:t>
            </a:r>
            <a:r>
              <a:rPr lang="ru-RU" sz="1800" i="1" dirty="0" smtClean="0">
                <a:solidFill>
                  <a:schemeClr val="tx1"/>
                </a:solidFill>
              </a:rPr>
              <a:t> О.В. Считаю и размышляю,2005г.</a:t>
            </a:r>
          </a:p>
          <a:p>
            <a:pPr algn="l"/>
            <a:r>
              <a:rPr lang="ru-RU" sz="1800" i="1" dirty="0" smtClean="0">
                <a:solidFill>
                  <a:schemeClr val="tx1"/>
                </a:solidFill>
              </a:rPr>
              <a:t>7.Овчинникова В.С. Методика обучения решению задач в начальной школе, 2007г.</a:t>
            </a:r>
          </a:p>
          <a:p>
            <a:pPr algn="l"/>
            <a:r>
              <a:rPr lang="ru-RU" sz="1800" i="1" dirty="0" smtClean="0">
                <a:solidFill>
                  <a:schemeClr val="tx1"/>
                </a:solidFill>
              </a:rPr>
              <a:t>8.Популярные пособия для родителей и </a:t>
            </a:r>
            <a:r>
              <a:rPr lang="ru-RU" sz="1800" i="1" dirty="0" err="1" smtClean="0">
                <a:solidFill>
                  <a:schemeClr val="tx1"/>
                </a:solidFill>
              </a:rPr>
              <a:t>педагогов.-Ярославль</a:t>
            </a:r>
            <a:r>
              <a:rPr lang="ru-RU" sz="1800" i="1" dirty="0" smtClean="0">
                <a:solidFill>
                  <a:schemeClr val="tx1"/>
                </a:solidFill>
              </a:rPr>
              <a:t>: Академия развития, 2010г.</a:t>
            </a:r>
          </a:p>
          <a:p>
            <a:pPr algn="l"/>
            <a:r>
              <a:rPr lang="ru-RU" sz="1800" i="1" dirty="0" smtClean="0">
                <a:solidFill>
                  <a:schemeClr val="tx1"/>
                </a:solidFill>
              </a:rPr>
              <a:t>9. Интернет ресурсы.</a:t>
            </a:r>
          </a:p>
          <a:p>
            <a:pPr algn="l"/>
            <a:endParaRPr lang="ru-RU" sz="1400" dirty="0" smtClean="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335846"/>
            <a:ext cx="4572000" cy="6186309"/>
          </a:xfrm>
          <a:prstGeom prst="rect">
            <a:avLst/>
          </a:prstGeom>
        </p:spPr>
        <p:txBody>
          <a:bodyPr>
            <a:spAutoFit/>
          </a:bodyPr>
          <a:lstStyle/>
          <a:p>
            <a:r>
              <a:rPr lang="ru-RU" dirty="0" smtClean="0"/>
              <a:t>Я работаю по методической теме «Развитие логического мышления младших школьников на уроках математики». Тема является сферой моего методического интереса. Целью работы по данной теме является попытка решить проблемы активизации познавательной деятельности учащихся, воспитания у детей самостоятельности и активности как черт личности, формирование стремления и привычки к трудовому усилию, настойчивости в преодолении трудностей. Одной из важнейших задач, ставлю развитие логики мышления, которая бы позволила детям строить умозаключения, приводить доказательства, высказывания, логически связанные между собой; делать вывод, обосновывая свои суждения, и, в конечном счёте, самостоятельно приобретать знания.</a:t>
            </a:r>
          </a:p>
          <a:p>
            <a:r>
              <a:rPr lang="ru-RU" dirty="0" smtClean="0"/>
              <a:t/>
            </a:r>
            <a:br>
              <a:rPr lang="ru-RU" dirty="0" smtClean="0"/>
            </a:b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s02.infourok.ru/uploads/ex/1059/0001e518-c16ba525/img6.jpg"/>
          <p:cNvPicPr>
            <a:picLocks noChangeAspect="1" noChangeArrowheads="1"/>
          </p:cNvPicPr>
          <p:nvPr/>
        </p:nvPicPr>
        <p:blipFill>
          <a:blip r:embed="rId2" cstate="print"/>
          <a:srcRect/>
          <a:stretch>
            <a:fillRect/>
          </a:stretch>
        </p:blipFill>
        <p:spPr bwMode="auto">
          <a:xfrm>
            <a:off x="155575" y="-3290888"/>
            <a:ext cx="9144000" cy="685800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ds02.infourok.ru/uploads/ex/1059/0001e518-c16ba525/img9.jpg"/>
          <p:cNvPicPr>
            <a:picLocks noChangeAspect="1" noChangeArrowheads="1"/>
          </p:cNvPicPr>
          <p:nvPr/>
        </p:nvPicPr>
        <p:blipFill>
          <a:blip r:embed="rId2" cstate="print"/>
          <a:srcRect/>
          <a:stretch>
            <a:fillRect/>
          </a:stretch>
        </p:blipFill>
        <p:spPr bwMode="auto">
          <a:xfrm>
            <a:off x="155575" y="-3290888"/>
            <a:ext cx="9144000" cy="6858001"/>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627</Words>
  <Application>Microsoft Office PowerPoint</Application>
  <PresentationFormat>Экран (4:3)</PresentationFormat>
  <Paragraphs>99</Paragraphs>
  <Slides>26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Слайд 1</vt:lpstr>
      <vt:lpstr>                              Средняя школа №55                                 </vt:lpstr>
      <vt:lpstr>Тема:</vt:lpstr>
      <vt:lpstr>Цель:</vt:lpstr>
      <vt:lpstr>Слайд 5</vt:lpstr>
      <vt:lpstr>Слайд 6</vt:lpstr>
      <vt:lpstr> В.А. Сухомлинский писал: «…Не обрушивайте на ребёнка лавину знаний… под лавиной знаний могут быть погребены пытливость и любознательность. Умейте открыть перед ребёнком в окружающем мире что-то одно, но открыть так, чтобы кусочек жизни заиграл перед детьми всеми цветами радуги. Открывайте всегда что-то неизведанное, чтобы хотелось ещё и ещё раз возвратиться к тому, что он узнал».    Поэтому обучение, воспитание и развитие ребёнка должны быть непринужденными, осуществляться через свойственные конкретному возрасту виды деятельности и педагогические средства. Таким развивающим средством выступает игра. </vt:lpstr>
      <vt:lpstr>                                                   </vt:lpstr>
      <vt:lpstr>Половим рыбку?</vt:lpstr>
      <vt:lpstr>Разгадывание различных кроссвордов, шарад…</vt:lpstr>
      <vt:lpstr>Слайд 11</vt:lpstr>
      <vt:lpstr>Слайд 12</vt:lpstr>
      <vt:lpstr>Из-под ворот видно 8 кошачьих лап. Сколько кошек во дворе?  2. Горело 7 лампочек, 3 из них погасли. Сколько лампочек осталось? Обведи правильный ответ: 7,      3,     4,     0  3. Что тяжелее: 1кг ваты, или 1кг железа? Вата,      железо,       поровну</vt:lpstr>
      <vt:lpstr>Слайд 14</vt:lpstr>
      <vt:lpstr>Слайд 15</vt:lpstr>
      <vt:lpstr>Слайд 16</vt:lpstr>
      <vt:lpstr> Фрагменты уроков </vt:lpstr>
      <vt:lpstr>Слайд 18</vt:lpstr>
      <vt:lpstr>Курсы повышения квалификации:</vt:lpstr>
      <vt:lpstr>Публикации</vt:lpstr>
      <vt:lpstr>Мониторинг качества знаний по математике с 1-3 класс за 2013-2016 уч.г.</vt:lpstr>
      <vt:lpstr>                                                                    Курсы  по повышению   квалификации 1. Сертификат «Формирование функциональной грамотности учащихся начальных классов» 2013г 2. Сертификат  «О прохождении курса  по повышению  квалификации  руководящего состава и специалистов в области  чрезвычайных ситуаций и Гражданской  обороны»   2013г 3. Сертификат Жалпы білім беретін орта мектептерде «Инновациялық технологиялардың бастауыш мектептегі білім сапасын арттырудағы маңызы» 2013ж. 4.Сертификат «БиС» технология 2014г 5.Сертификат за успешное освоение программы курса «Самопознания в учреждениях среднего образования» 2014г 6.Сертификат за успешное усвоение программы семинара «Современные образовательные технологии» 2014г.  7.Сертификат Астана қаласы Тілдерді дамыту басқармасы «Руханият» орталығы 2014ж. 8.Сертификат «Особенности планирования современного урока» 2016г.     </vt:lpstr>
      <vt:lpstr>Использованная литература</vt:lpstr>
      <vt:lpstr>Слайд 24</vt:lpstr>
      <vt:lpstr>Слайд 25</vt:lpstr>
      <vt:lpstr>Слайд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админ1</dc:creator>
  <cp:lastModifiedBy>админ1</cp:lastModifiedBy>
  <cp:revision>14</cp:revision>
  <dcterms:created xsi:type="dcterms:W3CDTF">2017-01-10T04:21:27Z</dcterms:created>
  <dcterms:modified xsi:type="dcterms:W3CDTF">2017-01-10T13:15:39Z</dcterms:modified>
</cp:coreProperties>
</file>