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wav" ContentType="audio/wav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5"/>
  </p:notesMasterIdLst>
  <p:sldIdLst>
    <p:sldId id="259" r:id="rId2"/>
    <p:sldId id="261" r:id="rId3"/>
    <p:sldId id="263" r:id="rId4"/>
    <p:sldId id="265" r:id="rId5"/>
    <p:sldId id="267" r:id="rId6"/>
    <p:sldId id="269" r:id="rId7"/>
    <p:sldId id="271" r:id="rId8"/>
    <p:sldId id="273" r:id="rId9"/>
    <p:sldId id="275" r:id="rId10"/>
    <p:sldId id="277" r:id="rId11"/>
    <p:sldId id="279" r:id="rId12"/>
    <p:sldId id="281" r:id="rId13"/>
    <p:sldId id="283" r:id="rId14"/>
    <p:sldId id="285" r:id="rId15"/>
    <p:sldId id="287" r:id="rId16"/>
    <p:sldId id="289" r:id="rId17"/>
    <p:sldId id="291" r:id="rId18"/>
    <p:sldId id="293" r:id="rId19"/>
    <p:sldId id="295" r:id="rId20"/>
    <p:sldId id="297" r:id="rId21"/>
    <p:sldId id="299" r:id="rId22"/>
    <p:sldId id="301" r:id="rId23"/>
    <p:sldId id="303" r:id="rId2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CC5720-023F-4D89-B1ED-C83A2C4818D8}" type="datetimeFigureOut">
              <a:rPr lang="ru-RU" smtClean="0"/>
              <a:t>03.02.2017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4FD28B0-1BE8-4383-A105-24BE466451B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98641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1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smtClean="0"/>
              <a:t>L</a:t>
            </a:r>
            <a:endParaRPr lang="ru-RU" smtClean="0"/>
          </a:p>
        </p:txBody>
      </p:sp>
      <p:sp>
        <p:nvSpPr>
          <p:cNvPr id="2765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080EB99-FB63-429D-9397-B0FEA8F022D0}" type="slidenum">
              <a:rPr lang="ru-RU" smtClean="0"/>
              <a:pPr/>
              <a:t>13</a:t>
            </a:fld>
            <a:endParaRPr 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03.02.2017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03.02.2017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03.02.2017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03.02.2017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openxmlformats.org/officeDocument/2006/relationships/image" Target="../media/image12.jpeg"/><Relationship Id="rId7" Type="http://schemas.openxmlformats.org/officeDocument/2006/relationships/image" Target="../media/image16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11" Type="http://schemas.openxmlformats.org/officeDocument/2006/relationships/image" Target="../media/image20.jpeg"/><Relationship Id="rId5" Type="http://schemas.openxmlformats.org/officeDocument/2006/relationships/image" Target="../media/image14.jpeg"/><Relationship Id="rId10" Type="http://schemas.openxmlformats.org/officeDocument/2006/relationships/image" Target="../media/image19.jpeg"/><Relationship Id="rId4" Type="http://schemas.openxmlformats.org/officeDocument/2006/relationships/image" Target="../media/image13.jpeg"/><Relationship Id="rId9" Type="http://schemas.openxmlformats.org/officeDocument/2006/relationships/image" Target="../media/image1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5.w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7.gif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gif"/><Relationship Id="rId13" Type="http://schemas.openxmlformats.org/officeDocument/2006/relationships/image" Target="../media/image39.gif"/><Relationship Id="rId3" Type="http://schemas.openxmlformats.org/officeDocument/2006/relationships/image" Target="../media/image29.gif"/><Relationship Id="rId7" Type="http://schemas.openxmlformats.org/officeDocument/2006/relationships/image" Target="../media/image33.png"/><Relationship Id="rId12" Type="http://schemas.openxmlformats.org/officeDocument/2006/relationships/image" Target="../media/image38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.wav"/><Relationship Id="rId6" Type="http://schemas.openxmlformats.org/officeDocument/2006/relationships/image" Target="../media/image32.jpeg"/><Relationship Id="rId11" Type="http://schemas.openxmlformats.org/officeDocument/2006/relationships/image" Target="../media/image37.jpeg"/><Relationship Id="rId5" Type="http://schemas.openxmlformats.org/officeDocument/2006/relationships/image" Target="../media/image31.png"/><Relationship Id="rId10" Type="http://schemas.openxmlformats.org/officeDocument/2006/relationships/image" Target="../media/image36.png"/><Relationship Id="rId4" Type="http://schemas.openxmlformats.org/officeDocument/2006/relationships/image" Target="../media/image30.jpeg"/><Relationship Id="rId9" Type="http://schemas.openxmlformats.org/officeDocument/2006/relationships/image" Target="../media/image35.png"/><Relationship Id="rId14" Type="http://schemas.openxmlformats.org/officeDocument/2006/relationships/slide" Target="slide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slideLayout" Target="../slideLayouts/slideLayout6.xml"/><Relationship Id="rId1" Type="http://schemas.openxmlformats.org/officeDocument/2006/relationships/audio" Target="file:///E:\&#1059;&#1063;&#1048;&#1058;&#1045;&#1051;&#1068;%20&#1043;&#1054;&#1044;&#1040;\&#1052;&#1091;&#1079;&#1099;&#1082;&#1072;%20&#1084;&#1086;&#1088;&#1103;%20-%20&#1044;&#1085;&#1077;&#1074;&#1085;&#1086;&#1081;%20&#1096;&#1091;&#1084;%20&#1087;&#1088;&#1080;&#1073;&#1086;&#1103;,%20&#1082;&#1088;&#1080;&#1082;&#1080;%20&#1095;&#1072;&#1077;&#1082;%20(mp3ostrov.com).mp3" TargetMode="External"/><Relationship Id="rId6" Type="http://schemas.openxmlformats.org/officeDocument/2006/relationships/image" Target="../media/image45.png"/><Relationship Id="rId5" Type="http://schemas.openxmlformats.org/officeDocument/2006/relationships/image" Target="../media/image44.gif"/><Relationship Id="rId4" Type="http://schemas.openxmlformats.org/officeDocument/2006/relationships/image" Target="../media/image2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9.png"/><Relationship Id="rId5" Type="http://schemas.openxmlformats.org/officeDocument/2006/relationships/image" Target="../media/image48.gif"/><Relationship Id="rId4" Type="http://schemas.openxmlformats.org/officeDocument/2006/relationships/image" Target="../media/image4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0.gif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image" Target="../media/image51.png"/><Relationship Id="rId7" Type="http://schemas.openxmlformats.org/officeDocument/2006/relationships/image" Target="../media/image55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4.gif"/><Relationship Id="rId5" Type="http://schemas.openxmlformats.org/officeDocument/2006/relationships/image" Target="../media/image53.gif"/><Relationship Id="rId4" Type="http://schemas.openxmlformats.org/officeDocument/2006/relationships/image" Target="../media/image52.gi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7" Type="http://schemas.openxmlformats.org/officeDocument/2006/relationships/image" Target="../media/image60.png"/><Relationship Id="rId2" Type="http://schemas.openxmlformats.org/officeDocument/2006/relationships/slideLayout" Target="../slideLayouts/slideLayout6.xml"/><Relationship Id="rId1" Type="http://schemas.openxmlformats.org/officeDocument/2006/relationships/audio" Target="file:///E:\&#1059;&#1063;&#1048;&#1058;&#1045;&#1051;&#1068;%20&#1043;&#1054;&#1044;&#1040;\&#1052;&#1091;&#1079;&#1099;&#1082;&#1072;%20&#1084;&#1086;&#1088;&#1103;%20-%20&#1044;&#1085;&#1077;&#1074;&#1085;&#1086;&#1081;%20&#1096;&#1091;&#1084;%20&#1087;&#1088;&#1080;&#1073;&#1086;&#1103;,%20&#1082;&#1088;&#1080;&#1082;&#1080;%20&#1095;&#1072;&#1077;&#1082;%20(mp3ostrov.com).mp3" TargetMode="External"/><Relationship Id="rId6" Type="http://schemas.openxmlformats.org/officeDocument/2006/relationships/image" Target="../media/image24.png"/><Relationship Id="rId5" Type="http://schemas.openxmlformats.org/officeDocument/2006/relationships/image" Target="../media/image6.png"/><Relationship Id="rId4" Type="http://schemas.openxmlformats.org/officeDocument/2006/relationships/image" Target="../media/image59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gif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6"/>
          <p:cNvSpPr>
            <a:spLocks noGrp="1" noChangeArrowheads="1"/>
          </p:cNvSpPr>
          <p:nvPr>
            <p:ph type="title"/>
          </p:nvPr>
        </p:nvSpPr>
        <p:spPr>
          <a:xfrm>
            <a:off x="468313" y="333375"/>
            <a:ext cx="8229600" cy="6191250"/>
          </a:xfrm>
          <a:solidFill>
            <a:schemeClr val="bg1"/>
          </a:solidFill>
          <a:ln w="57150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ru-RU" altLang="ru-RU" smtClean="0"/>
          </a:p>
        </p:txBody>
      </p:sp>
      <p:pic>
        <p:nvPicPr>
          <p:cNvPr id="2051" name="Picture 10" descr="2347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0500" y="0"/>
            <a:ext cx="9525000" cy="7000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2" name="Text Box 11"/>
          <p:cNvSpPr txBox="1">
            <a:spLocks noChangeArrowheads="1"/>
          </p:cNvSpPr>
          <p:nvPr/>
        </p:nvSpPr>
        <p:spPr bwMode="auto">
          <a:xfrm>
            <a:off x="755650" y="620713"/>
            <a:ext cx="7993063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endParaRPr lang="ru-RU" altLang="ru-RU" sz="1800"/>
          </a:p>
        </p:txBody>
      </p:sp>
      <p:sp>
        <p:nvSpPr>
          <p:cNvPr id="2053" name="Text Box 13"/>
          <p:cNvSpPr txBox="1">
            <a:spLocks noChangeArrowheads="1"/>
          </p:cNvSpPr>
          <p:nvPr/>
        </p:nvSpPr>
        <p:spPr bwMode="auto">
          <a:xfrm>
            <a:off x="395288" y="476250"/>
            <a:ext cx="82804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ru-RU" altLang="ru-RU" sz="2400" b="1">
                <a:solidFill>
                  <a:srgbClr val="FFFF00"/>
                </a:solidFill>
              </a:rPr>
              <a:t>Путешествие на  «Остров сокровищ»</a:t>
            </a:r>
          </a:p>
        </p:txBody>
      </p:sp>
    </p:spTree>
    <p:extLst>
      <p:ext uri="{BB962C8B-B14F-4D97-AF65-F5344CB8AC3E}">
        <p14:creationId xmlns:p14="http://schemas.microsoft.com/office/powerpoint/2010/main" val="4089222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5818187"/>
          </a:xfrm>
        </p:spPr>
        <p:txBody>
          <a:bodyPr/>
          <a:lstStyle/>
          <a:p>
            <a:pPr eaLnBrk="1" hangingPunct="1"/>
            <a:endParaRPr lang="ru-RU" altLang="ru-RU" smtClean="0"/>
          </a:p>
        </p:txBody>
      </p:sp>
      <p:pic>
        <p:nvPicPr>
          <p:cNvPr id="3075" name="Picture 6" descr="КАРТА ОСТРОВА СОКРОВИЩ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7" descr="солнце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950" y="0"/>
            <a:ext cx="1006475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32886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8"/>
          <p:cNvPicPr>
            <a:picLocks noGrp="1" noChangeAspect="1" noChangeArrowheads="1"/>
          </p:cNvPicPr>
          <p:nvPr>
            <p:ph type="title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16632"/>
            <a:ext cx="8928992" cy="6624736"/>
          </a:xfrm>
          <a:noFill/>
        </p:spPr>
      </p:pic>
    </p:spTree>
    <p:extLst>
      <p:ext uri="{BB962C8B-B14F-4D97-AF65-F5344CB8AC3E}">
        <p14:creationId xmlns:p14="http://schemas.microsoft.com/office/powerpoint/2010/main" val="38246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6107112"/>
          </a:xfrm>
        </p:spPr>
        <p:txBody>
          <a:bodyPr/>
          <a:lstStyle/>
          <a:p>
            <a:pPr eaLnBrk="1" hangingPunct="1"/>
            <a:endParaRPr lang="ru-RU" altLang="ru-RU" smtClean="0"/>
          </a:p>
        </p:txBody>
      </p:sp>
      <p:pic>
        <p:nvPicPr>
          <p:cNvPr id="5123" name="Picture 5" descr="ОСТРОВ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3338"/>
            <a:ext cx="9144000" cy="689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4" name="Picture 9" descr="monkey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825" y="4076700"/>
            <a:ext cx="1717675" cy="2252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5" name="Picture 10" descr="monkey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7625" y="836613"/>
            <a:ext cx="1476375" cy="2305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40861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b="1"/>
              <a:t>Времена года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sz="quarter" idx="13"/>
          </p:nvPr>
        </p:nvSpPr>
        <p:spPr/>
        <p:txBody>
          <a:bodyPr/>
          <a:lstStyle/>
          <a:p>
            <a:endParaRPr lang="ru-RU" altLang="ru-RU"/>
          </a:p>
        </p:txBody>
      </p:sp>
      <p:pic>
        <p:nvPicPr>
          <p:cNvPr id="13316" name="Picture 4" descr="rech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25538"/>
            <a:ext cx="4572000" cy="29511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7" name="Picture 5" descr="rech1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125538"/>
            <a:ext cx="4572000" cy="29511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8" name="Picture 6" descr="rech1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076700"/>
            <a:ext cx="4572000" cy="2781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9" name="Picture 7" descr="rech1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4057650"/>
            <a:ext cx="4572000" cy="2800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574938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33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3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900" decel="100000" fill="hold"/>
                                        <p:tgtEl>
                                          <p:spTgt spid="133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33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33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900" decel="100000" fill="hold"/>
                                        <p:tgtEl>
                                          <p:spTgt spid="133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33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33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33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900" decel="100000" fill="hold"/>
                                        <p:tgtEl>
                                          <p:spTgt spid="133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33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33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33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900" decel="100000" fill="hold"/>
                                        <p:tgtEl>
                                          <p:spTgt spid="133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33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930226"/>
          </a:xfrm>
        </p:spPr>
        <p:txBody>
          <a:bodyPr>
            <a:normAutofit/>
          </a:bodyPr>
          <a:lstStyle/>
          <a:p>
            <a:pPr algn="l"/>
            <a:r>
              <a:rPr lang="ru-RU" sz="18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ПОСЧИТАЙ ЦИФРЫ В ПРЯМОМ ПОРЯДКЕ.</a:t>
            </a:r>
            <a:br>
              <a:rPr lang="ru-RU" sz="1800" dirty="0" smtClean="0">
                <a:solidFill>
                  <a:srgbClr val="FF0000"/>
                </a:solidFill>
                <a:latin typeface="Arial Black" panose="020B0A04020102020204" pitchFamily="34" charset="0"/>
              </a:rPr>
            </a:br>
            <a:r>
              <a:rPr lang="ru-RU" sz="18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ПОСЧИТАЙ В ОБРАТНОМ ПОРЯДКЕ.</a:t>
            </a:r>
            <a:br>
              <a:rPr lang="ru-RU" sz="1800" dirty="0" smtClean="0">
                <a:solidFill>
                  <a:srgbClr val="FF0000"/>
                </a:solidFill>
                <a:latin typeface="Arial Black" panose="020B0A04020102020204" pitchFamily="34" charset="0"/>
              </a:rPr>
            </a:br>
            <a:r>
              <a:rPr lang="ru-RU" sz="18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НАЗОВИ </a:t>
            </a:r>
            <a:r>
              <a:rPr lang="ru-RU" sz="18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СОСЕДЕЙ ЧИСЛА…</a:t>
            </a:r>
            <a:br>
              <a:rPr lang="ru-RU" sz="1800" dirty="0" smtClean="0">
                <a:solidFill>
                  <a:srgbClr val="FF0000"/>
                </a:solidFill>
                <a:latin typeface="Arial Black" panose="020B0A04020102020204" pitchFamily="34" charset="0"/>
              </a:rPr>
            </a:br>
            <a:r>
              <a:rPr lang="ru-RU" sz="18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/>
            </a:r>
            <a:br>
              <a:rPr lang="ru-RU" sz="1800" dirty="0" smtClean="0">
                <a:solidFill>
                  <a:srgbClr val="FF0000"/>
                </a:solidFill>
                <a:latin typeface="Arial Black" panose="020B0A04020102020204" pitchFamily="34" charset="0"/>
              </a:rPr>
            </a:br>
            <a:endParaRPr lang="ru-RU" sz="1800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pic>
        <p:nvPicPr>
          <p:cNvPr id="4" name="Содержимое 3" descr="http://im5-tub.yandex.net/i?id=58309803-15-24"/>
          <p:cNvPicPr>
            <a:picLocks noGrp="1"/>
          </p:cNvPicPr>
          <p:nvPr>
            <p:ph sz="quarter" idx="13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2060848"/>
            <a:ext cx="788095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http://im8-tub.yandex.net/i?id=165602641-22-24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71601" y="2060848"/>
            <a:ext cx="864096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http://im2-tub.yandex.net/i?id=167280546-15-24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835697" y="2060848"/>
            <a:ext cx="792088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http://im7-tub.yandex.net/i?id=168161708-17-24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627785" y="2060848"/>
            <a:ext cx="864096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 descr="http://im2-tub.yandex.net/i?id=125341093-11-24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491881" y="2060848"/>
            <a:ext cx="864096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Рисунок 8" descr="http://im2-tub.yandex.net/i?id=215105081-14-24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355977" y="2060848"/>
            <a:ext cx="864096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Рисунок 9" descr="http://im8-tub.yandex.net/i?id=190682052-09-24"/>
          <p:cNvPicPr/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220072" y="2060848"/>
            <a:ext cx="1008112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Рисунок 10" descr="http://im2-tub.yandex.net/i?id=192631511-20-24"/>
          <p:cNvPicPr/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228184" y="2060848"/>
            <a:ext cx="864096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Рисунок 11" descr="http://im5-tub.yandex.net/i?id=167187494-11-24"/>
          <p:cNvPicPr/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7092280" y="2060848"/>
            <a:ext cx="864096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Рисунок 12" descr="http://im3-tub.yandex.net/i?id=97102268-18-24"/>
          <p:cNvPicPr/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7943850" y="2060848"/>
            <a:ext cx="1020638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Содержимое 3" descr="http://im5-tub.yandex.net/i?id=58309803-15-24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172400" y="3933056"/>
            <a:ext cx="788095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Рисунок 16" descr="http://im8-tub.yandex.net/i?id=165602641-22-24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08304" y="3933056"/>
            <a:ext cx="864096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Рисунок 17" descr="http://im2-tub.yandex.net/i?id=167280546-15-24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16216" y="3933056"/>
            <a:ext cx="792088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Рисунок 18" descr="http://im7-tub.yandex.net/i?id=168161708-17-24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652120" y="3933056"/>
            <a:ext cx="864096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Рисунок 19" descr="http://im2-tub.yandex.net/i?id=125341093-11-24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788024" y="3933056"/>
            <a:ext cx="864096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Рисунок 20" descr="http://im2-tub.yandex.net/i?id=215105081-14-24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923928" y="3933056"/>
            <a:ext cx="864096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Рисунок 21" descr="http://im8-tub.yandex.net/i?id=190682052-09-24"/>
          <p:cNvPicPr/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987824" y="3933056"/>
            <a:ext cx="1008112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" name="Рисунок 22" descr="http://im2-tub.yandex.net/i?id=192631511-20-24"/>
          <p:cNvPicPr/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123728" y="3933056"/>
            <a:ext cx="864096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" name="Рисунок 23" descr="http://im5-tub.yandex.net/i?id=167187494-11-24"/>
          <p:cNvPicPr/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1331640" y="3933056"/>
            <a:ext cx="864096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" name="Рисунок 24" descr="http://im3-tub.yandex.net/i?id=97102268-18-24"/>
          <p:cNvPicPr/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323528" y="3933056"/>
            <a:ext cx="1020638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Заголовок 1"/>
          <p:cNvSpPr txBox="1">
            <a:spLocks/>
          </p:cNvSpPr>
          <p:nvPr/>
        </p:nvSpPr>
        <p:spPr>
          <a:xfrm>
            <a:off x="251520" y="4077072"/>
            <a:ext cx="8892480" cy="19302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179512" y="3789040"/>
            <a:ext cx="8856984" cy="1944216"/>
          </a:xfrm>
          <a:prstGeom prst="rect">
            <a:avLst/>
          </a:prstGeom>
          <a:solidFill>
            <a:srgbClr val="00DE6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69621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2.5746E-6 L -0.87778 -0.27204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3900" y="-1360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0.00069 L -0.69306 -0.27204 " pathEditMode="relative" ptsTypes="AA">
                                      <p:cBhvr>
                                        <p:cTn id="8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9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-4.52464E-6 L -0.51979 -0.27296 " pathEditMode="relative" ptsTypes="AA">
                                      <p:cBhvr>
                                        <p:cTn id="10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17 0.00069 L -0.33854 -0.27204 " pathEditMode="relative" ptsTypes="AA">
                                      <p:cBhvr>
                                        <p:cTn id="12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3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0.00069 L -0.14965 -0.27204 " pathEditMode="relative" ptsTypes="AA">
                                      <p:cBhvr>
                                        <p:cTn id="14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17 0.00046 L 0.24427 -0.27204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200" y="-13600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0.00069 L 0.44879 -0.27204 " pathEditMode="relative" ptsTypes="AA">
                                      <p:cBhvr>
                                        <p:cTn id="18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9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0.00069 L 0.63004 -0.27204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500" y="-13600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7 0.00069 L 0.83402 -0.27204 " pathEditMode="relative" ptsTypes="AA">
                                      <p:cBhvr>
                                        <p:cTn id="22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3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2.5746E-6 L 0.04722 -0.27204 " pathEditMode="relative" rAng="0" ptsTypes="AA">
                                      <p:cBhvr>
                                        <p:cTn id="24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00" y="-136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endParaRPr lang="ru-RU" altLang="ru-RU"/>
          </a:p>
        </p:txBody>
      </p:sp>
      <p:sp>
        <p:nvSpPr>
          <p:cNvPr id="15362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endParaRPr lang="ru-RU" altLang="ru-RU"/>
          </a:p>
        </p:txBody>
      </p:sp>
      <p:pic>
        <p:nvPicPr>
          <p:cNvPr id="15364" name="Picture 4" descr="6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FFFFCC"/>
          </a:solidFill>
        </p:spPr>
      </p:pic>
      <p:pic>
        <p:nvPicPr>
          <p:cNvPr id="15367" name="Picture 7" descr="треуг-ки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145" t="41132" r="14784" b="36246"/>
          <a:stretch>
            <a:fillRect/>
          </a:stretch>
        </p:blipFill>
        <p:spPr bwMode="auto">
          <a:xfrm>
            <a:off x="611188" y="1341438"/>
            <a:ext cx="7705725" cy="3721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50277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endParaRPr lang="ru-RU" altLang="ru-RU"/>
          </a:p>
        </p:txBody>
      </p:sp>
      <p:sp>
        <p:nvSpPr>
          <p:cNvPr id="26626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endParaRPr lang="ru-RU" altLang="ru-RU"/>
          </a:p>
        </p:txBody>
      </p:sp>
      <p:pic>
        <p:nvPicPr>
          <p:cNvPr id="26628" name="Picture 4" descr="6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FFFFCC"/>
          </a:solidFill>
        </p:spPr>
      </p:pic>
      <p:sp>
        <p:nvSpPr>
          <p:cNvPr id="26630" name="Rectangle 6"/>
          <p:cNvSpPr>
            <a:spLocks noChangeArrowheads="1"/>
          </p:cNvSpPr>
          <p:nvPr/>
        </p:nvSpPr>
        <p:spPr bwMode="auto">
          <a:xfrm>
            <a:off x="827088" y="981075"/>
            <a:ext cx="4537075" cy="4535488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26631" name="Rectangle 7"/>
          <p:cNvSpPr>
            <a:spLocks noChangeArrowheads="1"/>
          </p:cNvSpPr>
          <p:nvPr/>
        </p:nvSpPr>
        <p:spPr bwMode="auto">
          <a:xfrm>
            <a:off x="5867400" y="981075"/>
            <a:ext cx="2089150" cy="19431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26632" name="Rectangle 8"/>
          <p:cNvSpPr>
            <a:spLocks noChangeArrowheads="1"/>
          </p:cNvSpPr>
          <p:nvPr/>
        </p:nvSpPr>
        <p:spPr bwMode="auto">
          <a:xfrm>
            <a:off x="5867400" y="4365625"/>
            <a:ext cx="1295400" cy="12239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26633" name="Rectangle 9"/>
          <p:cNvSpPr>
            <a:spLocks noChangeArrowheads="1"/>
          </p:cNvSpPr>
          <p:nvPr/>
        </p:nvSpPr>
        <p:spPr bwMode="auto">
          <a:xfrm>
            <a:off x="7235825" y="2205038"/>
            <a:ext cx="1296988" cy="143986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26634" name="Rectangle 10"/>
          <p:cNvSpPr>
            <a:spLocks noChangeArrowheads="1"/>
          </p:cNvSpPr>
          <p:nvPr/>
        </p:nvSpPr>
        <p:spPr bwMode="auto">
          <a:xfrm>
            <a:off x="1547813" y="3357563"/>
            <a:ext cx="1584325" cy="158432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26635" name="Rectangle 11"/>
          <p:cNvSpPr>
            <a:spLocks noChangeArrowheads="1"/>
          </p:cNvSpPr>
          <p:nvPr/>
        </p:nvSpPr>
        <p:spPr bwMode="auto">
          <a:xfrm>
            <a:off x="2411413" y="2349500"/>
            <a:ext cx="1582737" cy="1439863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26636" name="Rectangle 12"/>
          <p:cNvSpPr>
            <a:spLocks noChangeArrowheads="1"/>
          </p:cNvSpPr>
          <p:nvPr/>
        </p:nvSpPr>
        <p:spPr bwMode="auto">
          <a:xfrm>
            <a:off x="3995738" y="1484313"/>
            <a:ext cx="1008062" cy="863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26637" name="Oval 13"/>
          <p:cNvSpPr>
            <a:spLocks noChangeArrowheads="1"/>
          </p:cNvSpPr>
          <p:nvPr/>
        </p:nvSpPr>
        <p:spPr bwMode="auto">
          <a:xfrm>
            <a:off x="755650" y="3716338"/>
            <a:ext cx="1295400" cy="1296987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26638" name="Oval 14"/>
          <p:cNvSpPr>
            <a:spLocks noChangeArrowheads="1"/>
          </p:cNvSpPr>
          <p:nvPr/>
        </p:nvSpPr>
        <p:spPr bwMode="auto">
          <a:xfrm>
            <a:off x="539750" y="2133600"/>
            <a:ext cx="865188" cy="8636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26639" name="Oval 15"/>
          <p:cNvSpPr>
            <a:spLocks noChangeArrowheads="1"/>
          </p:cNvSpPr>
          <p:nvPr/>
        </p:nvSpPr>
        <p:spPr bwMode="auto">
          <a:xfrm>
            <a:off x="1476375" y="1052513"/>
            <a:ext cx="914400" cy="9144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26640" name="Oval 16"/>
          <p:cNvSpPr>
            <a:spLocks noChangeArrowheads="1"/>
          </p:cNvSpPr>
          <p:nvPr/>
        </p:nvSpPr>
        <p:spPr bwMode="auto">
          <a:xfrm>
            <a:off x="3851275" y="4076700"/>
            <a:ext cx="1296988" cy="1223963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26641" name="Oval 17"/>
          <p:cNvSpPr>
            <a:spLocks noChangeArrowheads="1"/>
          </p:cNvSpPr>
          <p:nvPr/>
        </p:nvSpPr>
        <p:spPr bwMode="auto">
          <a:xfrm>
            <a:off x="2051050" y="1700213"/>
            <a:ext cx="2520950" cy="2665412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26642" name="Oval 18"/>
          <p:cNvSpPr>
            <a:spLocks noChangeArrowheads="1"/>
          </p:cNvSpPr>
          <p:nvPr/>
        </p:nvSpPr>
        <p:spPr bwMode="auto">
          <a:xfrm>
            <a:off x="3995738" y="1700213"/>
            <a:ext cx="3744912" cy="338455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26643" name="Oval 19"/>
          <p:cNvSpPr>
            <a:spLocks noChangeArrowheads="1"/>
          </p:cNvSpPr>
          <p:nvPr/>
        </p:nvSpPr>
        <p:spPr bwMode="auto">
          <a:xfrm>
            <a:off x="7308850" y="1052513"/>
            <a:ext cx="1296988" cy="1152525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26644" name="Oval 20"/>
          <p:cNvSpPr>
            <a:spLocks noChangeArrowheads="1"/>
          </p:cNvSpPr>
          <p:nvPr/>
        </p:nvSpPr>
        <p:spPr bwMode="auto">
          <a:xfrm>
            <a:off x="6588125" y="2708275"/>
            <a:ext cx="1871663" cy="1800225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26645" name="AutoShape 21"/>
          <p:cNvSpPr>
            <a:spLocks noChangeArrowheads="1"/>
          </p:cNvSpPr>
          <p:nvPr/>
        </p:nvSpPr>
        <p:spPr bwMode="auto">
          <a:xfrm rot="1142664">
            <a:off x="755650" y="981075"/>
            <a:ext cx="1150938" cy="863600"/>
          </a:xfrm>
          <a:prstGeom prst="triangle">
            <a:avLst>
              <a:gd name="adj" fmla="val 50000"/>
            </a:avLst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26646" name="AutoShape 22"/>
          <p:cNvSpPr>
            <a:spLocks noChangeArrowheads="1"/>
          </p:cNvSpPr>
          <p:nvPr/>
        </p:nvSpPr>
        <p:spPr bwMode="auto">
          <a:xfrm rot="-493061">
            <a:off x="2268538" y="1125538"/>
            <a:ext cx="1439862" cy="1439862"/>
          </a:xfrm>
          <a:prstGeom prst="triangle">
            <a:avLst>
              <a:gd name="adj" fmla="val 50000"/>
            </a:avLst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26647" name="AutoShape 23"/>
          <p:cNvSpPr>
            <a:spLocks noChangeArrowheads="1"/>
          </p:cNvSpPr>
          <p:nvPr/>
        </p:nvSpPr>
        <p:spPr bwMode="auto">
          <a:xfrm>
            <a:off x="539750" y="4365625"/>
            <a:ext cx="1296988" cy="1008063"/>
          </a:xfrm>
          <a:prstGeom prst="triangle">
            <a:avLst>
              <a:gd name="adj" fmla="val 50000"/>
            </a:avLst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26648" name="AutoShape 24"/>
          <p:cNvSpPr>
            <a:spLocks noChangeArrowheads="1"/>
          </p:cNvSpPr>
          <p:nvPr/>
        </p:nvSpPr>
        <p:spPr bwMode="auto">
          <a:xfrm rot="1154063">
            <a:off x="2555875" y="4005263"/>
            <a:ext cx="936625" cy="1079500"/>
          </a:xfrm>
          <a:prstGeom prst="rtTriangle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26649" name="AutoShape 25"/>
          <p:cNvSpPr>
            <a:spLocks noChangeArrowheads="1"/>
          </p:cNvSpPr>
          <p:nvPr/>
        </p:nvSpPr>
        <p:spPr bwMode="auto">
          <a:xfrm rot="4489583">
            <a:off x="5436395" y="2564606"/>
            <a:ext cx="1871662" cy="2016125"/>
          </a:xfrm>
          <a:prstGeom prst="triangle">
            <a:avLst>
              <a:gd name="adj" fmla="val 50000"/>
            </a:avLst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26650" name="AutoShape 26"/>
          <p:cNvSpPr>
            <a:spLocks noChangeArrowheads="1"/>
          </p:cNvSpPr>
          <p:nvPr/>
        </p:nvSpPr>
        <p:spPr bwMode="auto">
          <a:xfrm rot="-1151820">
            <a:off x="7235825" y="4076700"/>
            <a:ext cx="1368425" cy="1655763"/>
          </a:xfrm>
          <a:prstGeom prst="triangle">
            <a:avLst>
              <a:gd name="adj" fmla="val 50000"/>
            </a:avLst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8584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3075" name="Picture 2" descr="C:\Documents and Settings\Admin\Рабочий стол\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6" descr="C:\Documents and Settings\Admin\Рабочий стол\корабль.png"/>
          <p:cNvPicPr>
            <a:picLocks noChangeAspect="1" noChangeArrowheads="1"/>
          </p:cNvPicPr>
          <p:nvPr/>
        </p:nvPicPr>
        <p:blipFill>
          <a:blip r:embed="rId3"/>
          <a:srcRect b="-560"/>
          <a:stretch>
            <a:fillRect/>
          </a:stretch>
        </p:blipFill>
        <p:spPr bwMode="auto">
          <a:xfrm rot="181646" flipH="1">
            <a:off x="1582738" y="447675"/>
            <a:ext cx="3500437" cy="3195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bd05735_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3041650"/>
            <a:ext cx="3349625" cy="3816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1591104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12291" name="Picture 2" descr="C:\Documents and Settings\Admin\Рабочий стол\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972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2" name="Picture 3" descr="C:\Documents and Settings\Admin\Рабочий стол\корабль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-457582">
            <a:off x="1555750" y="2811463"/>
            <a:ext cx="3824288" cy="3249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3" name="Picture 7" descr="1e5f5d4b1dd1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429375" y="0"/>
            <a:ext cx="2714625" cy="2452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1928794" y="785794"/>
            <a:ext cx="3793026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4000" b="1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ФИЗМИНУТКА</a:t>
            </a:r>
            <a:endParaRPr lang="ru-RU" sz="40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46399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1e6.gif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143000" y="1981200"/>
            <a:ext cx="312420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6" name="WordArt 2"/>
          <p:cNvSpPr>
            <a:spLocks noChangeArrowheads="1" noChangeShapeType="1" noTextEdit="1"/>
          </p:cNvSpPr>
          <p:nvPr/>
        </p:nvSpPr>
        <p:spPr bwMode="auto">
          <a:xfrm>
            <a:off x="1752600" y="1447800"/>
            <a:ext cx="5715000" cy="2209800"/>
          </a:xfrm>
          <a:prstGeom prst="rect">
            <a:avLst/>
          </a:prstGeom>
        </p:spPr>
        <p:txBody>
          <a:bodyPr spcFirstLastPara="1" wrap="none" fromWordArt="1">
            <a:prstTxWarp prst="textArchUp">
              <a:avLst>
                <a:gd name="adj" fmla="val 10325700"/>
              </a:avLst>
            </a:prstTxWarp>
          </a:bodyPr>
          <a:lstStyle/>
          <a:p>
            <a:pPr algn="ctr"/>
            <a:r>
              <a:rPr lang="ru-RU" sz="20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Arial Black"/>
              </a:rPr>
              <a:t>упражнения</a:t>
            </a:r>
          </a:p>
          <a:p>
            <a:pPr algn="ctr"/>
            <a:r>
              <a:rPr lang="ru-RU" sz="20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Arial Black"/>
              </a:rPr>
              <a:t> </a:t>
            </a: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3200400" y="4419600"/>
            <a:ext cx="3225800" cy="1108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6600" b="1">
                <a:solidFill>
                  <a:prstClr val="white"/>
                </a:solidFill>
              </a:rPr>
              <a:t>для глаз</a:t>
            </a:r>
          </a:p>
        </p:txBody>
      </p:sp>
      <p:pic>
        <p:nvPicPr>
          <p:cNvPr id="9" name="Рисунок 8" descr="1e6.gif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257800" y="1981200"/>
            <a:ext cx="312420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969788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4000"/>
                            </p:stCondLst>
                            <p:childTnLst>
                              <p:par>
                                <p:cTn id="18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6" grpId="0" animBg="1"/>
      <p:bldP spid="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2" name="Freeform 14" descr="Крупное конфетти"/>
          <p:cNvSpPr>
            <a:spLocks/>
          </p:cNvSpPr>
          <p:nvPr/>
        </p:nvSpPr>
        <p:spPr bwMode="auto">
          <a:xfrm>
            <a:off x="2411413" y="3789363"/>
            <a:ext cx="4537075" cy="1439862"/>
          </a:xfrm>
          <a:custGeom>
            <a:avLst/>
            <a:gdLst>
              <a:gd name="T0" fmla="*/ 26648120 w 2915"/>
              <a:gd name="T1" fmla="*/ 981183774 h 1079"/>
              <a:gd name="T2" fmla="*/ 84789601 w 2915"/>
              <a:gd name="T3" fmla="*/ 895708854 h 1079"/>
              <a:gd name="T4" fmla="*/ 317355546 w 2915"/>
              <a:gd name="T5" fmla="*/ 824479087 h 1079"/>
              <a:gd name="T6" fmla="*/ 433638580 w 2915"/>
              <a:gd name="T7" fmla="*/ 753250654 h 1079"/>
              <a:gd name="T8" fmla="*/ 743726929 w 2915"/>
              <a:gd name="T9" fmla="*/ 553807672 h 1079"/>
              <a:gd name="T10" fmla="*/ 1170096853 w 2915"/>
              <a:gd name="T11" fmla="*/ 468332752 h 1079"/>
              <a:gd name="T12" fmla="*/ 1383283274 w 2915"/>
              <a:gd name="T13" fmla="*/ 354366191 h 1079"/>
              <a:gd name="T14" fmla="*/ 1635228988 w 2915"/>
              <a:gd name="T15" fmla="*/ 311627981 h 1079"/>
              <a:gd name="T16" fmla="*/ 2147483647 w 2915"/>
              <a:gd name="T17" fmla="*/ 211906573 h 1079"/>
              <a:gd name="T18" fmla="*/ 2147483647 w 2915"/>
              <a:gd name="T19" fmla="*/ 97939971 h 1079"/>
              <a:gd name="T20" fmla="*/ 2147483647 w 2915"/>
              <a:gd name="T21" fmla="*/ 26711507 h 1079"/>
              <a:gd name="T22" fmla="*/ 2147483647 w 2915"/>
              <a:gd name="T23" fmla="*/ 55203157 h 1079"/>
              <a:gd name="T24" fmla="*/ 2147483647 w 2915"/>
              <a:gd name="T25" fmla="*/ 140678098 h 1079"/>
              <a:gd name="T26" fmla="*/ 2147483647 w 2915"/>
              <a:gd name="T27" fmla="*/ 140678098 h 1079"/>
              <a:gd name="T28" fmla="*/ 2147483647 w 2915"/>
              <a:gd name="T29" fmla="*/ 254644700 h 1079"/>
              <a:gd name="T30" fmla="*/ 2147483647 w 2915"/>
              <a:gd name="T31" fmla="*/ 268891188 h 1079"/>
              <a:gd name="T32" fmla="*/ 2147483647 w 2915"/>
              <a:gd name="T33" fmla="*/ 382857831 h 1079"/>
              <a:gd name="T34" fmla="*/ 2147483647 w 2915"/>
              <a:gd name="T35" fmla="*/ 482579239 h 1079"/>
              <a:gd name="T36" fmla="*/ 2147483647 w 2915"/>
              <a:gd name="T37" fmla="*/ 582299312 h 1079"/>
              <a:gd name="T38" fmla="*/ 2147483647 w 2915"/>
              <a:gd name="T39" fmla="*/ 696265872 h 1079"/>
              <a:gd name="T40" fmla="*/ 2147483647 w 2915"/>
              <a:gd name="T41" fmla="*/ 739004167 h 1079"/>
              <a:gd name="T42" fmla="*/ 2147483647 w 2915"/>
              <a:gd name="T43" fmla="*/ 781742294 h 1079"/>
              <a:gd name="T44" fmla="*/ 2147483647 w 2915"/>
              <a:gd name="T45" fmla="*/ 924200494 h 1079"/>
              <a:gd name="T46" fmla="*/ 2147483647 w 2915"/>
              <a:gd name="T47" fmla="*/ 966938622 h 1079"/>
              <a:gd name="T48" fmla="*/ 2147483647 w 2915"/>
              <a:gd name="T49" fmla="*/ 995430262 h 1079"/>
              <a:gd name="T50" fmla="*/ 2147483647 w 2915"/>
              <a:gd name="T51" fmla="*/ 1080905182 h 1079"/>
              <a:gd name="T52" fmla="*/ 2147483647 w 2915"/>
              <a:gd name="T53" fmla="*/ 1351576430 h 1079"/>
              <a:gd name="T54" fmla="*/ 2147483647 w 2915"/>
              <a:gd name="T55" fmla="*/ 1551018244 h 1079"/>
              <a:gd name="T56" fmla="*/ 2147483647 w 2915"/>
              <a:gd name="T57" fmla="*/ 1608001524 h 1079"/>
              <a:gd name="T58" fmla="*/ 2147483647 w 2915"/>
              <a:gd name="T59" fmla="*/ 1693476445 h 1079"/>
              <a:gd name="T60" fmla="*/ 2147483647 w 2915"/>
              <a:gd name="T61" fmla="*/ 1764706212 h 1079"/>
              <a:gd name="T62" fmla="*/ 2147483647 w 2915"/>
              <a:gd name="T63" fmla="*/ 1835935979 h 1079"/>
              <a:gd name="T64" fmla="*/ 2147483647 w 2915"/>
              <a:gd name="T65" fmla="*/ 1921410900 h 1079"/>
              <a:gd name="T66" fmla="*/ 2147483647 w 2915"/>
              <a:gd name="T67" fmla="*/ 1850181132 h 1079"/>
              <a:gd name="T68" fmla="*/ 2147483647 w 2915"/>
              <a:gd name="T69" fmla="*/ 1721968085 h 1079"/>
              <a:gd name="T70" fmla="*/ 1770892933 w 2915"/>
              <a:gd name="T71" fmla="*/ 1579509884 h 1079"/>
              <a:gd name="T72" fmla="*/ 1305760798 w 2915"/>
              <a:gd name="T73" fmla="*/ 1522526604 h 1079"/>
              <a:gd name="T74" fmla="*/ 724345921 w 2915"/>
              <a:gd name="T75" fmla="*/ 1479788477 h 1079"/>
              <a:gd name="T76" fmla="*/ 472399040 w 2915"/>
              <a:gd name="T77" fmla="*/ 1408560044 h 1079"/>
              <a:gd name="T78" fmla="*/ 239833070 w 2915"/>
              <a:gd name="T79" fmla="*/ 1294593150 h 1079"/>
              <a:gd name="T80" fmla="*/ 7267103 w 2915"/>
              <a:gd name="T81" fmla="*/ 1123641975 h 1079"/>
              <a:gd name="T82" fmla="*/ 26648120 w 2915"/>
              <a:gd name="T83" fmla="*/ 981183774 h 1079"/>
              <a:gd name="T84" fmla="*/ 84789601 w 2915"/>
              <a:gd name="T85" fmla="*/ 924200494 h 1079"/>
              <a:gd name="T86" fmla="*/ 26648120 w 2915"/>
              <a:gd name="T87" fmla="*/ 981183774 h 1079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w 2915"/>
              <a:gd name="T133" fmla="*/ 0 h 1079"/>
              <a:gd name="T134" fmla="*/ 2915 w 2915"/>
              <a:gd name="T135" fmla="*/ 1079 h 1079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T132" t="T133" r="T134" b="T135"/>
            <a:pathLst>
              <a:path w="2915" h="1079">
                <a:moveTo>
                  <a:pt x="11" y="551"/>
                </a:moveTo>
                <a:cubicBezTo>
                  <a:pt x="15" y="538"/>
                  <a:pt x="22" y="511"/>
                  <a:pt x="35" y="503"/>
                </a:cubicBezTo>
                <a:cubicBezTo>
                  <a:pt x="40" y="500"/>
                  <a:pt x="121" y="466"/>
                  <a:pt x="131" y="463"/>
                </a:cubicBezTo>
                <a:cubicBezTo>
                  <a:pt x="146" y="448"/>
                  <a:pt x="164" y="438"/>
                  <a:pt x="179" y="423"/>
                </a:cubicBezTo>
                <a:cubicBezTo>
                  <a:pt x="218" y="384"/>
                  <a:pt x="256" y="337"/>
                  <a:pt x="307" y="311"/>
                </a:cubicBezTo>
                <a:cubicBezTo>
                  <a:pt x="363" y="283"/>
                  <a:pt x="422" y="273"/>
                  <a:pt x="483" y="263"/>
                </a:cubicBezTo>
                <a:cubicBezTo>
                  <a:pt x="509" y="244"/>
                  <a:pt x="542" y="213"/>
                  <a:pt x="571" y="199"/>
                </a:cubicBezTo>
                <a:cubicBezTo>
                  <a:pt x="600" y="185"/>
                  <a:pt x="645" y="181"/>
                  <a:pt x="675" y="175"/>
                </a:cubicBezTo>
                <a:cubicBezTo>
                  <a:pt x="784" y="152"/>
                  <a:pt x="893" y="137"/>
                  <a:pt x="1003" y="119"/>
                </a:cubicBezTo>
                <a:cubicBezTo>
                  <a:pt x="1062" y="89"/>
                  <a:pt x="1125" y="78"/>
                  <a:pt x="1187" y="55"/>
                </a:cubicBezTo>
                <a:cubicBezTo>
                  <a:pt x="1234" y="37"/>
                  <a:pt x="1263" y="22"/>
                  <a:pt x="1315" y="15"/>
                </a:cubicBezTo>
                <a:cubicBezTo>
                  <a:pt x="1360" y="0"/>
                  <a:pt x="1625" y="30"/>
                  <a:pt x="1651" y="31"/>
                </a:cubicBezTo>
                <a:cubicBezTo>
                  <a:pt x="1689" y="50"/>
                  <a:pt x="1729" y="69"/>
                  <a:pt x="1771" y="79"/>
                </a:cubicBezTo>
                <a:cubicBezTo>
                  <a:pt x="1919" y="72"/>
                  <a:pt x="1991" y="63"/>
                  <a:pt x="2147" y="79"/>
                </a:cubicBezTo>
                <a:cubicBezTo>
                  <a:pt x="2179" y="82"/>
                  <a:pt x="2189" y="136"/>
                  <a:pt x="2211" y="143"/>
                </a:cubicBezTo>
                <a:cubicBezTo>
                  <a:pt x="2239" y="152"/>
                  <a:pt x="2270" y="148"/>
                  <a:pt x="2299" y="151"/>
                </a:cubicBezTo>
                <a:cubicBezTo>
                  <a:pt x="2349" y="171"/>
                  <a:pt x="2403" y="191"/>
                  <a:pt x="2451" y="215"/>
                </a:cubicBezTo>
                <a:cubicBezTo>
                  <a:pt x="2480" y="229"/>
                  <a:pt x="2504" y="253"/>
                  <a:pt x="2531" y="271"/>
                </a:cubicBezTo>
                <a:cubicBezTo>
                  <a:pt x="2559" y="326"/>
                  <a:pt x="2568" y="299"/>
                  <a:pt x="2619" y="327"/>
                </a:cubicBezTo>
                <a:cubicBezTo>
                  <a:pt x="2650" y="344"/>
                  <a:pt x="2682" y="366"/>
                  <a:pt x="2707" y="391"/>
                </a:cubicBezTo>
                <a:cubicBezTo>
                  <a:pt x="2710" y="399"/>
                  <a:pt x="2711" y="407"/>
                  <a:pt x="2715" y="415"/>
                </a:cubicBezTo>
                <a:cubicBezTo>
                  <a:pt x="2719" y="424"/>
                  <a:pt x="2727" y="430"/>
                  <a:pt x="2731" y="439"/>
                </a:cubicBezTo>
                <a:cubicBezTo>
                  <a:pt x="2752" y="488"/>
                  <a:pt x="2745" y="491"/>
                  <a:pt x="2795" y="519"/>
                </a:cubicBezTo>
                <a:cubicBezTo>
                  <a:pt x="2809" y="527"/>
                  <a:pt x="2821" y="537"/>
                  <a:pt x="2835" y="543"/>
                </a:cubicBezTo>
                <a:cubicBezTo>
                  <a:pt x="2850" y="550"/>
                  <a:pt x="2883" y="559"/>
                  <a:pt x="2883" y="559"/>
                </a:cubicBezTo>
                <a:cubicBezTo>
                  <a:pt x="2897" y="573"/>
                  <a:pt x="2915" y="584"/>
                  <a:pt x="2915" y="607"/>
                </a:cubicBezTo>
                <a:cubicBezTo>
                  <a:pt x="2915" y="658"/>
                  <a:pt x="2914" y="709"/>
                  <a:pt x="2907" y="759"/>
                </a:cubicBezTo>
                <a:cubicBezTo>
                  <a:pt x="2884" y="932"/>
                  <a:pt x="2472" y="871"/>
                  <a:pt x="2459" y="871"/>
                </a:cubicBezTo>
                <a:cubicBezTo>
                  <a:pt x="2350" y="907"/>
                  <a:pt x="2161" y="889"/>
                  <a:pt x="2035" y="903"/>
                </a:cubicBezTo>
                <a:cubicBezTo>
                  <a:pt x="1949" y="932"/>
                  <a:pt x="1869" y="942"/>
                  <a:pt x="1779" y="951"/>
                </a:cubicBezTo>
                <a:cubicBezTo>
                  <a:pt x="1720" y="981"/>
                  <a:pt x="1674" y="981"/>
                  <a:pt x="1603" y="991"/>
                </a:cubicBezTo>
                <a:cubicBezTo>
                  <a:pt x="1554" y="1007"/>
                  <a:pt x="1509" y="1021"/>
                  <a:pt x="1459" y="1031"/>
                </a:cubicBezTo>
                <a:cubicBezTo>
                  <a:pt x="1416" y="1059"/>
                  <a:pt x="1373" y="1069"/>
                  <a:pt x="1323" y="1079"/>
                </a:cubicBezTo>
                <a:cubicBezTo>
                  <a:pt x="1252" y="1072"/>
                  <a:pt x="1192" y="1053"/>
                  <a:pt x="1123" y="1039"/>
                </a:cubicBezTo>
                <a:cubicBezTo>
                  <a:pt x="1078" y="1005"/>
                  <a:pt x="1032" y="985"/>
                  <a:pt x="979" y="967"/>
                </a:cubicBezTo>
                <a:cubicBezTo>
                  <a:pt x="909" y="915"/>
                  <a:pt x="816" y="898"/>
                  <a:pt x="731" y="887"/>
                </a:cubicBezTo>
                <a:cubicBezTo>
                  <a:pt x="658" y="863"/>
                  <a:pt x="623" y="861"/>
                  <a:pt x="539" y="855"/>
                </a:cubicBezTo>
                <a:cubicBezTo>
                  <a:pt x="456" y="838"/>
                  <a:pt x="387" y="836"/>
                  <a:pt x="299" y="831"/>
                </a:cubicBezTo>
                <a:cubicBezTo>
                  <a:pt x="264" y="819"/>
                  <a:pt x="227" y="810"/>
                  <a:pt x="195" y="791"/>
                </a:cubicBezTo>
                <a:cubicBezTo>
                  <a:pt x="170" y="776"/>
                  <a:pt x="129" y="737"/>
                  <a:pt x="99" y="727"/>
                </a:cubicBezTo>
                <a:cubicBezTo>
                  <a:pt x="51" y="711"/>
                  <a:pt x="19" y="679"/>
                  <a:pt x="3" y="631"/>
                </a:cubicBezTo>
                <a:cubicBezTo>
                  <a:pt x="6" y="604"/>
                  <a:pt x="0" y="575"/>
                  <a:pt x="11" y="551"/>
                </a:cubicBezTo>
                <a:cubicBezTo>
                  <a:pt x="36" y="496"/>
                  <a:pt x="58" y="588"/>
                  <a:pt x="35" y="519"/>
                </a:cubicBezTo>
                <a:cubicBezTo>
                  <a:pt x="25" y="549"/>
                  <a:pt x="35" y="539"/>
                  <a:pt x="11" y="551"/>
                </a:cubicBezTo>
                <a:close/>
              </a:path>
            </a:pathLst>
          </a:custGeom>
          <a:pattFill prst="lgConfetti">
            <a:fgClr>
              <a:srgbClr val="FF9933"/>
            </a:fgClr>
            <a:bgClr>
              <a:srgbClr val="FFFF66"/>
            </a:bgClr>
          </a:pattFill>
          <a:ln w="9525">
            <a:noFill/>
            <a:round/>
            <a:headEnd/>
            <a:tailEnd/>
          </a:ln>
        </p:spPr>
        <p:txBody>
          <a:bodyPr/>
          <a:lstStyle/>
          <a:p>
            <a:endParaRPr lang="ru-RU">
              <a:solidFill>
                <a:prstClr val="white"/>
              </a:solidFill>
            </a:endParaRPr>
          </a:p>
        </p:txBody>
      </p:sp>
      <p:pic>
        <p:nvPicPr>
          <p:cNvPr id="4099" name="Picture 55" descr="54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48038" y="1960563"/>
            <a:ext cx="3032125" cy="2660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4" name="Picture 6" descr="banani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79388" y="5084763"/>
            <a:ext cx="1116012" cy="1508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65" name="Picture 17" descr="184ad40ba05a"/>
          <p:cNvPicPr>
            <a:picLocks noChangeAspect="1" noChangeArrowheads="1"/>
          </p:cNvPicPr>
          <p:nvPr/>
        </p:nvPicPr>
        <p:blipFill>
          <a:blip r:embed="rId5" cstate="print"/>
          <a:srcRect t="51071"/>
          <a:stretch>
            <a:fillRect/>
          </a:stretch>
        </p:blipFill>
        <p:spPr bwMode="auto">
          <a:xfrm>
            <a:off x="250825" y="3789363"/>
            <a:ext cx="966788" cy="1008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76" name="Picture 28" descr="banani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79388" y="1773238"/>
            <a:ext cx="1116012" cy="1508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77" name="Picture 29" descr="184ad40ba05a"/>
          <p:cNvPicPr>
            <a:picLocks noChangeAspect="1" noChangeArrowheads="1"/>
          </p:cNvPicPr>
          <p:nvPr/>
        </p:nvPicPr>
        <p:blipFill>
          <a:blip r:embed="rId5" cstate="print"/>
          <a:srcRect t="51071"/>
          <a:stretch>
            <a:fillRect/>
          </a:stretch>
        </p:blipFill>
        <p:spPr bwMode="auto">
          <a:xfrm>
            <a:off x="250825" y="333375"/>
            <a:ext cx="966788" cy="1008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78" name="Picture 30" descr="banani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051050" y="188913"/>
            <a:ext cx="1508125" cy="1116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79" name="Picture 31" descr="184ad40ba05a"/>
          <p:cNvPicPr>
            <a:picLocks noChangeAspect="1" noChangeArrowheads="1"/>
          </p:cNvPicPr>
          <p:nvPr/>
        </p:nvPicPr>
        <p:blipFill>
          <a:blip r:embed="rId7" cstate="print"/>
          <a:srcRect t="51071"/>
          <a:stretch>
            <a:fillRect/>
          </a:stretch>
        </p:blipFill>
        <p:spPr bwMode="auto">
          <a:xfrm>
            <a:off x="4284663" y="260350"/>
            <a:ext cx="898525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80" name="Picture 32" descr="banani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011863" y="188913"/>
            <a:ext cx="1508125" cy="1116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81" name="Picture 33" descr="184ad40ba05a"/>
          <p:cNvPicPr>
            <a:picLocks noChangeAspect="1" noChangeArrowheads="1"/>
          </p:cNvPicPr>
          <p:nvPr/>
        </p:nvPicPr>
        <p:blipFill>
          <a:blip r:embed="rId7" cstate="print"/>
          <a:srcRect t="51071"/>
          <a:stretch>
            <a:fillRect/>
          </a:stretch>
        </p:blipFill>
        <p:spPr bwMode="auto">
          <a:xfrm>
            <a:off x="7956550" y="333375"/>
            <a:ext cx="898525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82" name="Picture 34" descr="banani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027988" y="1628775"/>
            <a:ext cx="1116012" cy="1508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83" name="Picture 35" descr="184ad40ba05a"/>
          <p:cNvPicPr>
            <a:picLocks noChangeAspect="1" noChangeArrowheads="1"/>
          </p:cNvPicPr>
          <p:nvPr/>
        </p:nvPicPr>
        <p:blipFill>
          <a:blip r:embed="rId5" cstate="print"/>
          <a:srcRect t="51071"/>
          <a:stretch>
            <a:fillRect/>
          </a:stretch>
        </p:blipFill>
        <p:spPr bwMode="auto">
          <a:xfrm>
            <a:off x="8027988" y="3644900"/>
            <a:ext cx="966787" cy="1008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84" name="Picture 36" descr="banani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812088" y="5084763"/>
            <a:ext cx="1116012" cy="1508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87" name="Picture 39" descr="banani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533368" flipH="1">
            <a:off x="6732588" y="1125538"/>
            <a:ext cx="1066800" cy="1439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88" name="Picture 40" descr="2CAN"/>
          <p:cNvPicPr>
            <a:picLocks noChangeAspect="1" noChangeArrowheads="1" noCrop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-1223963" y="620713"/>
            <a:ext cx="1223963" cy="67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91" name="Picture 43" descr="2CAN"/>
          <p:cNvPicPr>
            <a:picLocks noChangeAspect="1" noChangeArrowheads="1" noCrop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 flipH="1">
            <a:off x="9144000" y="765175"/>
            <a:ext cx="1295400" cy="67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92" name="Picture 44" descr="184ad40ba05a"/>
          <p:cNvPicPr>
            <a:picLocks noChangeAspect="1" noChangeArrowheads="1"/>
          </p:cNvPicPr>
          <p:nvPr/>
        </p:nvPicPr>
        <p:blipFill>
          <a:blip r:embed="rId9" cstate="print"/>
          <a:srcRect t="51071"/>
          <a:stretch>
            <a:fillRect/>
          </a:stretch>
        </p:blipFill>
        <p:spPr bwMode="auto">
          <a:xfrm>
            <a:off x="1979613" y="2997200"/>
            <a:ext cx="1243012" cy="129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93" name="Picture 45" descr="184ad40ba05a"/>
          <p:cNvPicPr>
            <a:picLocks noChangeAspect="1" noChangeArrowheads="1"/>
          </p:cNvPicPr>
          <p:nvPr/>
        </p:nvPicPr>
        <p:blipFill>
          <a:blip r:embed="rId10" cstate="print"/>
          <a:srcRect t="51071"/>
          <a:stretch>
            <a:fillRect/>
          </a:stretch>
        </p:blipFill>
        <p:spPr bwMode="auto">
          <a:xfrm>
            <a:off x="3995738" y="2708275"/>
            <a:ext cx="620712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95" name="Picture 47" descr="184ad40ba05a"/>
          <p:cNvPicPr>
            <a:picLocks noChangeAspect="1" noChangeArrowheads="1"/>
          </p:cNvPicPr>
          <p:nvPr/>
        </p:nvPicPr>
        <p:blipFill>
          <a:blip r:embed="rId10" cstate="print"/>
          <a:srcRect t="51071"/>
          <a:stretch>
            <a:fillRect/>
          </a:stretch>
        </p:blipFill>
        <p:spPr bwMode="auto">
          <a:xfrm>
            <a:off x="4211638" y="2924175"/>
            <a:ext cx="620712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96" name="Picture 48" descr="184ad40ba05a"/>
          <p:cNvPicPr>
            <a:picLocks noChangeAspect="1" noChangeArrowheads="1"/>
          </p:cNvPicPr>
          <p:nvPr/>
        </p:nvPicPr>
        <p:blipFill>
          <a:blip r:embed="rId10" cstate="print"/>
          <a:srcRect t="51071"/>
          <a:stretch>
            <a:fillRect/>
          </a:stretch>
        </p:blipFill>
        <p:spPr bwMode="auto">
          <a:xfrm>
            <a:off x="3779838" y="2852738"/>
            <a:ext cx="620712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97" name="Picture 49" descr="banani"/>
          <p:cNvPicPr>
            <a:picLocks noChangeAspect="1" noChangeArrowheads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148263" y="2205038"/>
            <a:ext cx="792162" cy="1004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98" name="Picture 50" descr="banani"/>
          <p:cNvPicPr>
            <a:picLocks noChangeAspect="1" noChangeArrowheads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364163" y="2420938"/>
            <a:ext cx="792162" cy="1004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99" name="Picture 51" descr="banani"/>
          <p:cNvPicPr>
            <a:picLocks noChangeAspect="1" noChangeArrowheads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643438" y="2349500"/>
            <a:ext cx="792162" cy="1004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00" name="Picture 52">
            <a:hlinkClick r:id="" action="ppaction://media"/>
          </p:cNvPr>
          <p:cNvPicPr>
            <a:picLocks noRot="1" noChangeAspect="1" noChangeArrowheads="1"/>
          </p:cNvPicPr>
          <p:nvPr>
            <a:wavAudioFile r:embed="rId1" name="чу.wav"/>
          </p:nvPr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4419600" y="327660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02" name="Picture 54" descr="bird4-2"/>
          <p:cNvPicPr>
            <a:picLocks noChangeAspect="1" noChangeArrowheads="1" noCrop="1"/>
          </p:cNvPicPr>
          <p:nvPr/>
        </p:nvPicPr>
        <p:blipFill>
          <a:blip r:embed="rId13" cstate="print">
            <a:lum bright="-6000"/>
          </a:blip>
          <a:srcRect/>
          <a:stretch>
            <a:fillRect/>
          </a:stretch>
        </p:blipFill>
        <p:spPr bwMode="auto">
          <a:xfrm>
            <a:off x="3132138" y="3429000"/>
            <a:ext cx="866775" cy="933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07" name="AutoShape 59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8243888" y="6308725"/>
            <a:ext cx="647700" cy="360363"/>
          </a:xfrm>
          <a:prstGeom prst="leftArrow">
            <a:avLst>
              <a:gd name="adj1" fmla="val 50000"/>
              <a:gd name="adj2" fmla="val 44934"/>
            </a:avLst>
          </a:prstGeom>
          <a:solidFill>
            <a:srgbClr val="80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31300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10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0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20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/>
                                        <p:tgtEl>
                                          <p:spTgt spid="20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20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500"/>
                            </p:stCondLst>
                            <p:childTnLst>
                              <p:par>
                                <p:cTn id="43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500"/>
                                        <p:tgtEl>
                                          <p:spTgt spid="20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0"/>
                            </p:stCondLst>
                            <p:childTnLst>
                              <p:par>
                                <p:cTn id="4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0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500"/>
                            </p:stCondLst>
                            <p:childTnLst>
                              <p:par>
                                <p:cTn id="51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500"/>
                                        <p:tgtEl>
                                          <p:spTgt spid="20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6000"/>
                            </p:stCondLst>
                            <p:childTnLst>
                              <p:par>
                                <p:cTn id="5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0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6500"/>
                            </p:stCondLst>
                            <p:childTnLst>
                              <p:par>
                                <p:cTn id="59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/>
                                        <p:tgtEl>
                                          <p:spTgt spid="20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7000"/>
                            </p:stCondLst>
                            <p:childTnLst>
                              <p:par>
                                <p:cTn id="6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0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7500"/>
                            </p:stCondLst>
                            <p:childTnLst>
                              <p:par>
                                <p:cTn id="67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8" dur="500"/>
                                        <p:tgtEl>
                                          <p:spTgt spid="20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8000"/>
                            </p:stCondLst>
                            <p:childTnLst>
                              <p:par>
                                <p:cTn id="7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0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8500"/>
                            </p:stCondLst>
                            <p:childTnLst>
                              <p:par>
                                <p:cTn id="75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" dur="500"/>
                                        <p:tgtEl>
                                          <p:spTgt spid="20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9000"/>
                            </p:stCondLst>
                            <p:childTnLst>
                              <p:par>
                                <p:cTn id="7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20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9500"/>
                            </p:stCondLst>
                            <p:childTnLst>
                              <p:par>
                                <p:cTn id="83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" dur="500"/>
                                        <p:tgtEl>
                                          <p:spTgt spid="208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10000"/>
                            </p:stCondLst>
                            <p:childTnLst>
                              <p:par>
                                <p:cTn id="8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20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0500"/>
                            </p:stCondLst>
                            <p:childTnLst>
                              <p:par>
                                <p:cTn id="91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2" dur="500"/>
                                        <p:tgtEl>
                                          <p:spTgt spid="208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1000"/>
                            </p:stCondLst>
                            <p:childTnLst>
                              <p:par>
                                <p:cTn id="95" presetID="10" presetClass="entr" presetSubtype="0" repeatCount="3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20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9" dur="1000" fill="hold"/>
                                        <p:tgtEl>
                                          <p:spTgt spid="206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14000"/>
                            </p:stCondLst>
                            <p:childTnLst>
                              <p:par>
                                <p:cTn id="10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3000" fill="hold"/>
                                        <p:tgtEl>
                                          <p:spTgt spid="20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3000" fill="hold"/>
                                        <p:tgtEl>
                                          <p:spTgt spid="20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17000"/>
                            </p:stCondLst>
                            <p:childTnLst>
                              <p:par>
                                <p:cTn id="106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8" dur="3000" fill="hold"/>
                                        <p:tgtEl>
                                          <p:spTgt spid="20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9" dur="3000" fill="hold"/>
                                        <p:tgtEl>
                                          <p:spTgt spid="20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20000"/>
                            </p:stCondLst>
                            <p:childTnLst>
                              <p:par>
                                <p:cTn id="1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20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20500"/>
                            </p:stCondLst>
                            <p:childTnLst>
                              <p:par>
                                <p:cTn id="115" presetID="1" presetClass="path" presetSubtype="0" repeatCount="300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5937 -0.0037 C -0.0665 -0.20046 0.05365 -0.36759 0.20834 -0.37708 C 0.36303 -0.38704 0.4941 -0.23472 0.50087 -0.03796 C 0.50782 0.1588 0.38803 0.32593 0.23299 0.33542 C 0.0783 0.34491 -0.05278 0.19306 -0.05937 -0.0037 Z " pathEditMode="relative" rAng="16043093" ptsTypes="fffff">
                                      <p:cBhvr>
                                        <p:cTn id="116" dur="3000" fill="hold"/>
                                        <p:tgtEl>
                                          <p:spTgt spid="209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000" y="-17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29500"/>
                            </p:stCondLst>
                            <p:childTnLst>
                              <p:par>
                                <p:cTn id="118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9" dur="500"/>
                                        <p:tgtEl>
                                          <p:spTgt spid="209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30000"/>
                            </p:stCondLst>
                            <p:childTnLst>
                              <p:par>
                                <p:cTn id="1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20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30500"/>
                            </p:stCondLst>
                            <p:childTnLst>
                              <p:par>
                                <p:cTn id="126" presetID="7" presetClass="path" presetSubtype="0" repeatCount="300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4271 -0.08403 L -0.5309 -0.08403 L -0.5309 0.5338 L -0.04271 0.5338 L -0.04271 -0.08403 Z " pathEditMode="relative" rAng="0" ptsTypes="FFFFF">
                                      <p:cBhvr>
                                        <p:cTn id="127" dur="3000" fill="hold"/>
                                        <p:tgtEl>
                                          <p:spTgt spid="208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400" y="309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39500"/>
                            </p:stCondLst>
                            <p:childTnLst>
                              <p:par>
                                <p:cTn id="129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0" dur="500"/>
                                        <p:tgtEl>
                                          <p:spTgt spid="208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40000"/>
                            </p:stCondLst>
                            <p:childTnLst>
                              <p:par>
                                <p:cTn id="1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20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40500"/>
                            </p:stCondLst>
                            <p:childTnLst>
                              <p:par>
                                <p:cTn id="137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3.7037E-7 L 0.1158 0.30995 " pathEditMode="relative" rAng="0" ptsTypes="AA">
                                      <p:cBhvr>
                                        <p:cTn id="138" dur="1000" fill="hold"/>
                                        <p:tgtEl>
                                          <p:spTgt spid="209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800" y="15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9" fill="hold">
                            <p:stCondLst>
                              <p:cond delay="41500"/>
                            </p:stCondLst>
                            <p:childTnLst>
                              <p:par>
                                <p:cTn id="14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20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3" fill="hold">
                            <p:stCondLst>
                              <p:cond delay="42000"/>
                            </p:stCondLst>
                            <p:childTnLst>
                              <p:par>
                                <p:cTn id="144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4.07407E-6 L 0.01979 0.24189 " pathEditMode="relative" rAng="0" ptsTypes="AA">
                                      <p:cBhvr>
                                        <p:cTn id="145" dur="1000" fill="hold"/>
                                        <p:tgtEl>
                                          <p:spTgt spid="209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00" y="121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6" fill="hold">
                            <p:stCondLst>
                              <p:cond delay="43000"/>
                            </p:stCondLst>
                            <p:childTnLst>
                              <p:par>
                                <p:cTn id="14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9" dur="500"/>
                                        <p:tgtEl>
                                          <p:spTgt spid="20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0" fill="hold">
                            <p:stCondLst>
                              <p:cond delay="43500"/>
                            </p:stCondLst>
                            <p:childTnLst>
                              <p:par>
                                <p:cTn id="151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-1.11111E-6 L -0.06527 0.27847 " pathEditMode="relative" rAng="0" ptsTypes="AA">
                                      <p:cBhvr>
                                        <p:cTn id="152" dur="1000" fill="hold"/>
                                        <p:tgtEl>
                                          <p:spTgt spid="209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300" y="13900"/>
                                    </p:animMotion>
                                  </p:childTnLst>
                                </p:cTn>
                              </p:par>
                              <p:par>
                                <p:cTn id="153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5" dur="3000" fill="hold"/>
                                        <p:tgtEl>
                                          <p:spTgt spid="2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6" dur="3000" fill="hold"/>
                                        <p:tgtEl>
                                          <p:spTgt spid="2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7" fill="hold">
                            <p:stCondLst>
                              <p:cond delay="46500"/>
                            </p:stCondLst>
                            <p:childTnLst>
                              <p:par>
                                <p:cTn id="15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0" dur="500"/>
                                        <p:tgtEl>
                                          <p:spTgt spid="2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1" fill="hold">
                            <p:stCondLst>
                              <p:cond delay="47000"/>
                            </p:stCondLst>
                            <p:childTnLst>
                              <p:par>
                                <p:cTn id="162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2.59259E-6 L -0.31094 0.27338 " pathEditMode="relative" rAng="0" ptsTypes="AA">
                                      <p:cBhvr>
                                        <p:cTn id="163" dur="1000" fill="hold"/>
                                        <p:tgtEl>
                                          <p:spTgt spid="209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600" y="137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4" fill="hold">
                            <p:stCondLst>
                              <p:cond delay="48000"/>
                            </p:stCondLst>
                            <p:childTnLst>
                              <p:par>
                                <p:cTn id="16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7" dur="500"/>
                                        <p:tgtEl>
                                          <p:spTgt spid="20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8" fill="hold">
                            <p:stCondLst>
                              <p:cond delay="48500"/>
                            </p:stCondLst>
                            <p:childTnLst>
                              <p:par>
                                <p:cTn id="169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556 -0.00509 L 0.30243 0.22061 " pathEditMode="relative" rAng="0" ptsTypes="AA">
                                      <p:cBhvr>
                                        <p:cTn id="170" dur="1000" fill="hold"/>
                                        <p:tgtEl>
                                          <p:spTgt spid="209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800" y="113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1" fill="hold">
                            <p:stCondLst>
                              <p:cond delay="49500"/>
                            </p:stCondLst>
                            <p:childTnLst>
                              <p:par>
                                <p:cTn id="17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4" dur="500"/>
                                        <p:tgtEl>
                                          <p:spTgt spid="2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5" fill="hold">
                            <p:stCondLst>
                              <p:cond delay="50000"/>
                            </p:stCondLst>
                            <p:childTnLst>
                              <p:par>
                                <p:cTn id="176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0.00023 L -0.04323 0.25232 " pathEditMode="relative" rAng="0" ptsTypes="AA">
                                      <p:cBhvr>
                                        <p:cTn id="177" dur="1000" fill="hold"/>
                                        <p:tgtEl>
                                          <p:spTgt spid="209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00" y="126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8" fill="hold">
                            <p:stCondLst>
                              <p:cond delay="51000"/>
                            </p:stCondLst>
                            <p:childTnLst>
                              <p:par>
                                <p:cTn id="17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1" dur="500"/>
                                        <p:tgtEl>
                                          <p:spTgt spid="2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82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00"/>
                </p:tgtEl>
              </p:cMediaNode>
            </p:audio>
          </p:childTnLst>
        </p:cTn>
      </p:par>
    </p:tnLst>
    <p:bldLst>
      <p:bldP spid="2062" grpId="0" animBg="1"/>
      <p:bldP spid="2062" grpId="1" animBg="1"/>
      <p:bldP spid="210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5123" name="Picture 2" descr="C:\Documents and Settings\Admin\Рабочий стол\5.jpg"/>
          <p:cNvPicPr>
            <a:picLocks noChangeAspect="1" noChangeArrowheads="1"/>
          </p:cNvPicPr>
          <p:nvPr/>
        </p:nvPicPr>
        <p:blipFill>
          <a:blip r:embed="rId3"/>
          <a:srcRect l="42500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4" name="Picture 3" descr="C:\Documents and Settings\Admin\Рабочий стол\корабль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rot="-457582">
            <a:off x="2252663" y="-38100"/>
            <a:ext cx="6237287" cy="5302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103158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15" descr="pbg010-flower-5"/>
          <p:cNvPicPr>
            <a:picLocks noChangeAspect="1" noChangeArrowheads="1"/>
          </p:cNvPicPr>
          <p:nvPr/>
        </p:nvPicPr>
        <p:blipFill>
          <a:blip r:embed="rId2"/>
          <a:srcRect t="60048" b="27539"/>
          <a:stretch>
            <a:fillRect/>
          </a:stretch>
        </p:blipFill>
        <p:spPr bwMode="auto">
          <a:xfrm>
            <a:off x="0" y="5949950"/>
            <a:ext cx="9144000" cy="908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44" name="Text Box 16"/>
          <p:cNvSpPr txBox="1">
            <a:spLocks noChangeArrowheads="1"/>
          </p:cNvSpPr>
          <p:nvPr/>
        </p:nvSpPr>
        <p:spPr bwMode="auto">
          <a:xfrm>
            <a:off x="539750" y="1628775"/>
            <a:ext cx="56896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600" b="1"/>
              <a:t>Забей гол!</a:t>
            </a:r>
          </a:p>
        </p:txBody>
      </p:sp>
      <p:sp>
        <p:nvSpPr>
          <p:cNvPr id="4100" name="Text Box 17"/>
          <p:cNvSpPr txBox="1">
            <a:spLocks noChangeArrowheads="1"/>
          </p:cNvSpPr>
          <p:nvPr/>
        </p:nvSpPr>
        <p:spPr bwMode="auto">
          <a:xfrm>
            <a:off x="539750" y="2420938"/>
            <a:ext cx="3921125" cy="3165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5000"/>
              </a:lnSpc>
            </a:pPr>
            <a:r>
              <a:rPr lang="ru-RU" sz="4800" dirty="0" smtClean="0"/>
              <a:t>6-5 </a:t>
            </a:r>
            <a:r>
              <a:rPr lang="ru-RU" sz="4800" dirty="0"/>
              <a:t>= </a:t>
            </a:r>
            <a:r>
              <a:rPr lang="ru-RU" sz="4800" dirty="0"/>
              <a:t>1</a:t>
            </a:r>
            <a:r>
              <a:rPr lang="ru-RU" sz="4800" dirty="0" smtClean="0"/>
              <a:t> </a:t>
            </a:r>
            <a:endParaRPr lang="ru-RU" sz="4800" dirty="0"/>
          </a:p>
          <a:p>
            <a:pPr>
              <a:lnSpc>
                <a:spcPct val="105000"/>
              </a:lnSpc>
            </a:pPr>
            <a:r>
              <a:rPr lang="ru-RU" sz="4800" dirty="0"/>
              <a:t>1</a:t>
            </a:r>
            <a:r>
              <a:rPr lang="ru-RU" sz="4800" dirty="0" smtClean="0"/>
              <a:t>+6 </a:t>
            </a:r>
            <a:r>
              <a:rPr lang="ru-RU" sz="4800" dirty="0"/>
              <a:t>= </a:t>
            </a:r>
            <a:r>
              <a:rPr lang="ru-RU" sz="4800" dirty="0"/>
              <a:t>7</a:t>
            </a:r>
            <a:endParaRPr lang="ru-RU" sz="4800" dirty="0"/>
          </a:p>
          <a:p>
            <a:pPr>
              <a:lnSpc>
                <a:spcPct val="105000"/>
              </a:lnSpc>
            </a:pPr>
            <a:r>
              <a:rPr lang="ru-RU" sz="4800" dirty="0" smtClean="0"/>
              <a:t>4+4 </a:t>
            </a:r>
            <a:r>
              <a:rPr lang="ru-RU" sz="4800" dirty="0"/>
              <a:t>= </a:t>
            </a:r>
            <a:r>
              <a:rPr lang="ru-RU" sz="4800" dirty="0" smtClean="0"/>
              <a:t>8             </a:t>
            </a:r>
            <a:endParaRPr lang="ru-RU" sz="4800" dirty="0"/>
          </a:p>
          <a:p>
            <a:pPr>
              <a:lnSpc>
                <a:spcPct val="105000"/>
              </a:lnSpc>
            </a:pPr>
            <a:r>
              <a:rPr lang="ru-RU" sz="4800" dirty="0" smtClean="0"/>
              <a:t>7-3 </a:t>
            </a:r>
            <a:r>
              <a:rPr lang="ru-RU" sz="4800" dirty="0"/>
              <a:t>= </a:t>
            </a:r>
            <a:r>
              <a:rPr lang="ru-RU" sz="4800" dirty="0" smtClean="0"/>
              <a:t>4</a:t>
            </a:r>
            <a:endParaRPr lang="ru-RU" sz="4800" dirty="0"/>
          </a:p>
        </p:txBody>
      </p:sp>
      <p:sp>
        <p:nvSpPr>
          <p:cNvPr id="4101" name="Text Box 18"/>
          <p:cNvSpPr txBox="1">
            <a:spLocks noChangeArrowheads="1"/>
          </p:cNvSpPr>
          <p:nvPr/>
        </p:nvSpPr>
        <p:spPr bwMode="auto">
          <a:xfrm>
            <a:off x="4787900" y="2420938"/>
            <a:ext cx="3602038" cy="4203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5000"/>
              </a:lnSpc>
            </a:pPr>
            <a:r>
              <a:rPr lang="ru-RU" sz="4800" dirty="0" smtClean="0"/>
              <a:t>8-4 </a:t>
            </a:r>
            <a:r>
              <a:rPr lang="ru-RU" sz="4800" dirty="0"/>
              <a:t>= </a:t>
            </a:r>
            <a:r>
              <a:rPr lang="ru-RU" sz="4800" dirty="0"/>
              <a:t>4</a:t>
            </a:r>
            <a:r>
              <a:rPr lang="ru-RU" sz="4800" dirty="0" smtClean="0"/>
              <a:t>             </a:t>
            </a:r>
            <a:endParaRPr lang="ru-RU" sz="4800" dirty="0"/>
          </a:p>
          <a:p>
            <a:pPr>
              <a:lnSpc>
                <a:spcPct val="105000"/>
              </a:lnSpc>
            </a:pPr>
            <a:r>
              <a:rPr lang="ru-RU" sz="4800" dirty="0" smtClean="0"/>
              <a:t>9+1 </a:t>
            </a:r>
            <a:r>
              <a:rPr lang="ru-RU" sz="4800" dirty="0"/>
              <a:t>= </a:t>
            </a:r>
            <a:r>
              <a:rPr lang="ru-RU" sz="4800" dirty="0" smtClean="0"/>
              <a:t>10</a:t>
            </a:r>
            <a:endParaRPr lang="ru-RU" sz="4800" dirty="0"/>
          </a:p>
          <a:p>
            <a:pPr>
              <a:lnSpc>
                <a:spcPct val="105000"/>
              </a:lnSpc>
            </a:pPr>
            <a:r>
              <a:rPr lang="ru-RU" sz="4800" dirty="0" smtClean="0"/>
              <a:t>2+3 </a:t>
            </a:r>
            <a:r>
              <a:rPr lang="ru-RU" sz="4800" dirty="0"/>
              <a:t>= </a:t>
            </a:r>
            <a:r>
              <a:rPr lang="ru-RU" sz="4800" dirty="0" smtClean="0"/>
              <a:t>5           </a:t>
            </a:r>
            <a:endParaRPr lang="ru-RU" sz="4800" dirty="0"/>
          </a:p>
          <a:p>
            <a:pPr>
              <a:lnSpc>
                <a:spcPct val="105000"/>
              </a:lnSpc>
            </a:pPr>
            <a:r>
              <a:rPr lang="ru-RU" sz="4800" dirty="0" smtClean="0"/>
              <a:t>7-4 </a:t>
            </a:r>
            <a:r>
              <a:rPr lang="ru-RU" sz="4800" dirty="0"/>
              <a:t>= </a:t>
            </a:r>
            <a:r>
              <a:rPr lang="ru-RU" sz="4800" dirty="0" smtClean="0"/>
              <a:t>3</a:t>
            </a:r>
            <a:endParaRPr lang="ru-RU" sz="4800" dirty="0"/>
          </a:p>
          <a:p>
            <a:pPr>
              <a:lnSpc>
                <a:spcPct val="105000"/>
              </a:lnSpc>
              <a:spcBef>
                <a:spcPct val="50000"/>
              </a:spcBef>
            </a:pPr>
            <a:endParaRPr lang="ru-RU" sz="4400" dirty="0"/>
          </a:p>
        </p:txBody>
      </p:sp>
      <p:pic>
        <p:nvPicPr>
          <p:cNvPr id="4102" name="Picture 23" descr="pbg010-flower-5"/>
          <p:cNvPicPr>
            <a:picLocks noChangeAspect="1" noChangeArrowheads="1"/>
          </p:cNvPicPr>
          <p:nvPr/>
        </p:nvPicPr>
        <p:blipFill>
          <a:blip r:embed="rId2"/>
          <a:srcRect t="60048" b="27539"/>
          <a:stretch>
            <a:fillRect/>
          </a:stretch>
        </p:blipFill>
        <p:spPr bwMode="auto">
          <a:xfrm>
            <a:off x="0" y="0"/>
            <a:ext cx="9144000" cy="908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3" name="Picture 26" descr="lemoores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892800" y="-458788"/>
            <a:ext cx="3251200" cy="31623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55" name="Picture 27" descr="SNOW E 2 GAMES _аSOCCER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071236" y="2492375"/>
            <a:ext cx="863600" cy="86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58" name="Picture 30" descr="SNOW E 2 GAMES _аSOCCER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077587" y="3258575"/>
            <a:ext cx="863600" cy="86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59" name="Picture 31" descr="SNOW E 2 GAMES _аSOCCER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087339" y="4003675"/>
            <a:ext cx="863600" cy="86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60" name="Picture 32" descr="SNOW E 2 GAMES _аSOCCER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068512" y="4757026"/>
            <a:ext cx="863600" cy="86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61" name="Picture 33" descr="SNOW E 2 GAMES _аSOCCER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233886" y="2430807"/>
            <a:ext cx="863600" cy="86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62" name="Picture 34" descr="SNOW E 2 GAMES _аSOCCER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445250" y="3216846"/>
            <a:ext cx="863600" cy="86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63" name="Picture 35" descr="SNOW E 2 GAMES _аSOCCER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267152" y="4041775"/>
            <a:ext cx="863600" cy="86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64" name="Picture 36" descr="SNOW E 2 GAMES _аSOCCER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239782" y="4828269"/>
            <a:ext cx="863600" cy="86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757487198"/>
      </p:ext>
    </p:extLst>
  </p:cSld>
  <p:clrMapOvr>
    <a:masterClrMapping/>
  </p:clrMapOvr>
  <p:transition>
    <p:cover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5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25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25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" dur="1000"/>
                                        <p:tgtEl>
                                          <p:spTgt spid="225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/>
                                        <p:tgtEl>
                                          <p:spTgt spid="225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/>
                                        <p:tgtEl>
                                          <p:spTgt spid="225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">
                                          <p:val>
                                            <p:strVal val="ppt_x+-0.0500*(ppt_x*0.9511+(1-ppt_y)*0.3090)"/>
                                          </p:val>
                                        </p:tav>
                                        <p:tav tm="10000">
                                          <p:val>
                                            <p:strVal val="ppt_x+-0.1000*(ppt_x*0.8090+(1-ppt_y)*0.5878)"/>
                                          </p:val>
                                        </p:tav>
                                        <p:tav tm="15000">
                                          <p:val>
                                            <p:strVal val="ppt_x+-0.1500*(ppt_x*0.5878+(1-ppt_y)*0.8090)"/>
                                          </p:val>
                                        </p:tav>
                                        <p:tav tm="20000">
                                          <p:val>
                                            <p:strVal val="ppt_x+-0.2000*(ppt_x*0.3090+(1-ppt_y)*0.9511)"/>
                                          </p:val>
                                        </p:tav>
                                        <p:tav tm="25000">
                                          <p:val>
                                            <p:strVal val="ppt_x+-0.2500*(ppt_x*-0.0000+(1-ppt_y)*1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x+-0.3000*(ppt_x*-0.3090+(1-ppt_y)*0.9511)"/>
                                          </p:val>
                                        </p:tav>
                                        <p:tav tm="35000">
                                          <p:val>
                                            <p:strVal val="ppt_x+-0.3500*(ppt_x*-0.5878+(1-ppt_y)*0.8090)"/>
                                          </p:val>
                                        </p:tav>
                                        <p:tav tm="40000">
                                          <p:val>
                                            <p:strVal val="ppt_x+-0.4000*(ppt_x*-0.8090+(1-ppt_y)*0.5878)"/>
                                          </p:val>
                                        </p:tav>
                                        <p:tav tm="45000">
                                          <p:val>
                                            <p:strVal val="ppt_x+-0.4500*(ppt_x*-0.9511+(1-ppt_y)*0.3090)"/>
                                          </p:val>
                                        </p:tav>
                                        <p:tav tm="50000">
                                          <p:val>
                                            <p:strVal val="ppt_x+-0.5000*(ppt_x*-1.0000+(1-ppt_y)*-0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x+-0.5500*(ppt_x*-0.9511+(1-ppt_y)*-0.3090)"/>
                                          </p:val>
                                        </p:tav>
                                        <p:tav tm="60000">
                                          <p:val>
                                            <p:strVal val="ppt_x+-0.6000*(ppt_x*-0.8090+(1-ppt_y)*-0.5878)"/>
                                          </p:val>
                                        </p:tav>
                                        <p:tav tm="65000">
                                          <p:val>
                                            <p:strVal val="ppt_x+-0.6500*(ppt_x*-0.5878+(1-ppt_y)*-0.8090)"/>
                                          </p:val>
                                        </p:tav>
                                        <p:tav tm="70000">
                                          <p:val>
                                            <p:strVal val="ppt_x+-0.7000*(ppt_x*-0.3090+(1-ppt_y)*-0.9511)"/>
                                          </p:val>
                                        </p:tav>
                                        <p:tav tm="75000">
                                          <p:val>
                                            <p:strVal val="ppt_x+-0.7500*(ppt_x*0.0000+(1-ppt_y)*-1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x+-0.8000*(ppt_x*0.3090+(1-ppt_y)*-0.9511)"/>
                                          </p:val>
                                        </p:tav>
                                        <p:tav tm="85000">
                                          <p:val>
                                            <p:strVal val="ppt_x+-0.8500*(ppt_x*0.5878+(1-ppt_y)*-0.8090)"/>
                                          </p:val>
                                        </p:tav>
                                        <p:tav tm="90000">
                                          <p:val>
                                            <p:strVal val="ppt_x+-0.9000*(ppt_x*0.8090+(1-ppt_y)*-0.5878)"/>
                                          </p:val>
                                        </p:tav>
                                        <p:tav tm="95000">
                                          <p:val>
                                            <p:strVal val="ppt_x+-0.9500*(ppt_x*0.9511+(1-ppt_y)*-0.3090)"/>
                                          </p:val>
                                        </p:tav>
                                        <p:tav tm="100000">
                                          <p:val>
                                            <p:strVal val="ppt_x+-1.0000*(ppt_x*1.0000+(1-ppt_y)*0.0000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/>
                                        <p:tgtEl>
                                          <p:spTgt spid="225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-0.0500*(ppt_x*0.3090-(1-ppt_y)*0.9511)"/>
                                          </p:val>
                                        </p:tav>
                                        <p:tav tm="10000">
                                          <p:val>
                                            <p:strVal val="ppt_y+-0.1000*(ppt_x*0.5878-(1-ppt_y)*0.8090)"/>
                                          </p:val>
                                        </p:tav>
                                        <p:tav tm="15000">
                                          <p:val>
                                            <p:strVal val="ppt_y+-0.1500*(ppt_x*0.8090-(1-ppt_y)*0.5878)"/>
                                          </p:val>
                                        </p:tav>
                                        <p:tav tm="20000">
                                          <p:val>
                                            <p:strVal val="ppt_y+-0.2000*(ppt_x*0.9511-(1-ppt_y)*0.3090)"/>
                                          </p:val>
                                        </p:tav>
                                        <p:tav tm="25000">
                                          <p:val>
                                            <p:strVal val="ppt_y+-0.2500*(ppt_x*1.0000-(1-ppt_y)*-0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y+-0.3000*(ppt_x*0.9511-(1-ppt_y)*-0.3090)"/>
                                          </p:val>
                                        </p:tav>
                                        <p:tav tm="35000">
                                          <p:val>
                                            <p:strVal val="ppt_y+-0.3500*(ppt_x*0.8090-(1-ppt_y)*-0.5878)"/>
                                          </p:val>
                                        </p:tav>
                                        <p:tav tm="40000">
                                          <p:val>
                                            <p:strVal val="ppt_y+-0.4000*(ppt_x*0.5878-(1-ppt_y)*-0.8090)"/>
                                          </p:val>
                                        </p:tav>
                                        <p:tav tm="45000">
                                          <p:val>
                                            <p:strVal val="ppt_y+-0.4500*(ppt_x*0.3090-(1-ppt_y)*-0.9511)"/>
                                          </p:val>
                                        </p:tav>
                                        <p:tav tm="50000">
                                          <p:val>
                                            <p:strVal val="ppt_y+-0.5000*(ppt_x*-0.0000-(1-ppt_y)*-1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y+-0.5500*(ppt_x*-0.3090-(1-ppt_y)*-0.9511)"/>
                                          </p:val>
                                        </p:tav>
                                        <p:tav tm="60000">
                                          <p:val>
                                            <p:strVal val="ppt_y+-0.6000*(ppt_x*-0.5878-(1-ppt_y)*-0.8090)"/>
                                          </p:val>
                                        </p:tav>
                                        <p:tav tm="65000">
                                          <p:val>
                                            <p:strVal val="ppt_y+-0.6500*(ppt_x*-0.8090-(1-ppt_y)*-0.5878)"/>
                                          </p:val>
                                        </p:tav>
                                        <p:tav tm="70000">
                                          <p:val>
                                            <p:strVal val="ppt_y+-0.7000*(ppt_x*-0.9511-(1-ppt_y)*-0.3090)"/>
                                          </p:val>
                                        </p:tav>
                                        <p:tav tm="75000">
                                          <p:val>
                                            <p:strVal val="ppt_y+-0.7500*(ppt_x*-1.0000-(1-ppt_y)*0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y+-0.8000*(ppt_x*-0.9511-(1-ppt_y)*0.3090)"/>
                                          </p:val>
                                        </p:tav>
                                        <p:tav tm="85000">
                                          <p:val>
                                            <p:strVal val="ppt_y+-0.8500*(ppt_x*-0.8090-(1-ppt_y)*0.5878)"/>
                                          </p:val>
                                        </p:tav>
                                        <p:tav tm="90000">
                                          <p:val>
                                            <p:strVal val="ppt_y+-0.9000*(ppt_x*-0.5878-(1-ppt_y)*0.8090)"/>
                                          </p:val>
                                        </p:tav>
                                        <p:tav tm="95000">
                                          <p:val>
                                            <p:strVal val="ppt_y+-0.9500*(ppt_x*-0.3090-(1-ppt_y)*0.9511)"/>
                                          </p:val>
                                        </p:tav>
                                        <p:tav tm="100000">
                                          <p:val>
                                            <p:strVal val="ppt_y+-1.0000*(ppt_x*0.0000-(1-ppt_y)*1.0000)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2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1" dur="1000"/>
                                        <p:tgtEl>
                                          <p:spTgt spid="225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/>
                                        <p:tgtEl>
                                          <p:spTgt spid="225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/>
                                        <p:tgtEl>
                                          <p:spTgt spid="225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">
                                          <p:val>
                                            <p:strVal val="ppt_x+-0.0500*(ppt_x*0.9511+(1-ppt_y)*0.3090)"/>
                                          </p:val>
                                        </p:tav>
                                        <p:tav tm="10000">
                                          <p:val>
                                            <p:strVal val="ppt_x+-0.1000*(ppt_x*0.8090+(1-ppt_y)*0.5878)"/>
                                          </p:val>
                                        </p:tav>
                                        <p:tav tm="15000">
                                          <p:val>
                                            <p:strVal val="ppt_x+-0.1500*(ppt_x*0.5878+(1-ppt_y)*0.8090)"/>
                                          </p:val>
                                        </p:tav>
                                        <p:tav tm="20000">
                                          <p:val>
                                            <p:strVal val="ppt_x+-0.2000*(ppt_x*0.3090+(1-ppt_y)*0.9511)"/>
                                          </p:val>
                                        </p:tav>
                                        <p:tav tm="25000">
                                          <p:val>
                                            <p:strVal val="ppt_x+-0.2500*(ppt_x*-0.0000+(1-ppt_y)*1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x+-0.3000*(ppt_x*-0.3090+(1-ppt_y)*0.9511)"/>
                                          </p:val>
                                        </p:tav>
                                        <p:tav tm="35000">
                                          <p:val>
                                            <p:strVal val="ppt_x+-0.3500*(ppt_x*-0.5878+(1-ppt_y)*0.8090)"/>
                                          </p:val>
                                        </p:tav>
                                        <p:tav tm="40000">
                                          <p:val>
                                            <p:strVal val="ppt_x+-0.4000*(ppt_x*-0.8090+(1-ppt_y)*0.5878)"/>
                                          </p:val>
                                        </p:tav>
                                        <p:tav tm="45000">
                                          <p:val>
                                            <p:strVal val="ppt_x+-0.4500*(ppt_x*-0.9511+(1-ppt_y)*0.3090)"/>
                                          </p:val>
                                        </p:tav>
                                        <p:tav tm="50000">
                                          <p:val>
                                            <p:strVal val="ppt_x+-0.5000*(ppt_x*-1.0000+(1-ppt_y)*-0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x+-0.5500*(ppt_x*-0.9511+(1-ppt_y)*-0.3090)"/>
                                          </p:val>
                                        </p:tav>
                                        <p:tav tm="60000">
                                          <p:val>
                                            <p:strVal val="ppt_x+-0.6000*(ppt_x*-0.8090+(1-ppt_y)*-0.5878)"/>
                                          </p:val>
                                        </p:tav>
                                        <p:tav tm="65000">
                                          <p:val>
                                            <p:strVal val="ppt_x+-0.6500*(ppt_x*-0.5878+(1-ppt_y)*-0.8090)"/>
                                          </p:val>
                                        </p:tav>
                                        <p:tav tm="70000">
                                          <p:val>
                                            <p:strVal val="ppt_x+-0.7000*(ppt_x*-0.3090+(1-ppt_y)*-0.9511)"/>
                                          </p:val>
                                        </p:tav>
                                        <p:tav tm="75000">
                                          <p:val>
                                            <p:strVal val="ppt_x+-0.7500*(ppt_x*0.0000+(1-ppt_y)*-1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x+-0.8000*(ppt_x*0.3090+(1-ppt_y)*-0.9511)"/>
                                          </p:val>
                                        </p:tav>
                                        <p:tav tm="85000">
                                          <p:val>
                                            <p:strVal val="ppt_x+-0.8500*(ppt_x*0.5878+(1-ppt_y)*-0.8090)"/>
                                          </p:val>
                                        </p:tav>
                                        <p:tav tm="90000">
                                          <p:val>
                                            <p:strVal val="ppt_x+-0.9000*(ppt_x*0.8090+(1-ppt_y)*-0.5878)"/>
                                          </p:val>
                                        </p:tav>
                                        <p:tav tm="95000">
                                          <p:val>
                                            <p:strVal val="ppt_x+-0.9500*(ppt_x*0.9511+(1-ppt_y)*-0.3090)"/>
                                          </p:val>
                                        </p:tav>
                                        <p:tav tm="100000">
                                          <p:val>
                                            <p:strVal val="ppt_x+-1.0000*(ppt_x*1.0000+(1-ppt_y)*0.0000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/>
                                        <p:tgtEl>
                                          <p:spTgt spid="225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-0.0500*(ppt_x*0.3090-(1-ppt_y)*0.9511)"/>
                                          </p:val>
                                        </p:tav>
                                        <p:tav tm="10000">
                                          <p:val>
                                            <p:strVal val="ppt_y+-0.1000*(ppt_x*0.5878-(1-ppt_y)*0.8090)"/>
                                          </p:val>
                                        </p:tav>
                                        <p:tav tm="15000">
                                          <p:val>
                                            <p:strVal val="ppt_y+-0.1500*(ppt_x*0.8090-(1-ppt_y)*0.5878)"/>
                                          </p:val>
                                        </p:tav>
                                        <p:tav tm="20000">
                                          <p:val>
                                            <p:strVal val="ppt_y+-0.2000*(ppt_x*0.9511-(1-ppt_y)*0.3090)"/>
                                          </p:val>
                                        </p:tav>
                                        <p:tav tm="25000">
                                          <p:val>
                                            <p:strVal val="ppt_y+-0.2500*(ppt_x*1.0000-(1-ppt_y)*-0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y+-0.3000*(ppt_x*0.9511-(1-ppt_y)*-0.3090)"/>
                                          </p:val>
                                        </p:tav>
                                        <p:tav tm="35000">
                                          <p:val>
                                            <p:strVal val="ppt_y+-0.3500*(ppt_x*0.8090-(1-ppt_y)*-0.5878)"/>
                                          </p:val>
                                        </p:tav>
                                        <p:tav tm="40000">
                                          <p:val>
                                            <p:strVal val="ppt_y+-0.4000*(ppt_x*0.5878-(1-ppt_y)*-0.8090)"/>
                                          </p:val>
                                        </p:tav>
                                        <p:tav tm="45000">
                                          <p:val>
                                            <p:strVal val="ppt_y+-0.4500*(ppt_x*0.3090-(1-ppt_y)*-0.9511)"/>
                                          </p:val>
                                        </p:tav>
                                        <p:tav tm="50000">
                                          <p:val>
                                            <p:strVal val="ppt_y+-0.5000*(ppt_x*-0.0000-(1-ppt_y)*-1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y+-0.5500*(ppt_x*-0.3090-(1-ppt_y)*-0.9511)"/>
                                          </p:val>
                                        </p:tav>
                                        <p:tav tm="60000">
                                          <p:val>
                                            <p:strVal val="ppt_y+-0.6000*(ppt_x*-0.5878-(1-ppt_y)*-0.8090)"/>
                                          </p:val>
                                        </p:tav>
                                        <p:tav tm="65000">
                                          <p:val>
                                            <p:strVal val="ppt_y+-0.6500*(ppt_x*-0.8090-(1-ppt_y)*-0.5878)"/>
                                          </p:val>
                                        </p:tav>
                                        <p:tav tm="70000">
                                          <p:val>
                                            <p:strVal val="ppt_y+-0.7000*(ppt_x*-0.9511-(1-ppt_y)*-0.3090)"/>
                                          </p:val>
                                        </p:tav>
                                        <p:tav tm="75000">
                                          <p:val>
                                            <p:strVal val="ppt_y+-0.7500*(ppt_x*-1.0000-(1-ppt_y)*0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y+-0.8000*(ppt_x*-0.9511-(1-ppt_y)*0.3090)"/>
                                          </p:val>
                                        </p:tav>
                                        <p:tav tm="85000">
                                          <p:val>
                                            <p:strVal val="ppt_y+-0.8500*(ppt_x*-0.8090-(1-ppt_y)*0.5878)"/>
                                          </p:val>
                                        </p:tav>
                                        <p:tav tm="90000">
                                          <p:val>
                                            <p:strVal val="ppt_y+-0.9000*(ppt_x*-0.5878-(1-ppt_y)*0.8090)"/>
                                          </p:val>
                                        </p:tav>
                                        <p:tav tm="95000">
                                          <p:val>
                                            <p:strVal val="ppt_y+-0.9500*(ppt_x*-0.3090-(1-ppt_y)*0.9511)"/>
                                          </p:val>
                                        </p:tav>
                                        <p:tav tm="100000">
                                          <p:val>
                                            <p:strVal val="ppt_y+-1.0000*(ppt_x*0.0000-(1-ppt_y)*1.0000)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2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9" dur="1000"/>
                                        <p:tgtEl>
                                          <p:spTgt spid="225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/>
                                        <p:tgtEl>
                                          <p:spTgt spid="225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/>
                                        <p:tgtEl>
                                          <p:spTgt spid="225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">
                                          <p:val>
                                            <p:strVal val="ppt_x+-0.0500*(ppt_x*0.9511+(1-ppt_y)*0.3090)"/>
                                          </p:val>
                                        </p:tav>
                                        <p:tav tm="10000">
                                          <p:val>
                                            <p:strVal val="ppt_x+-0.1000*(ppt_x*0.8090+(1-ppt_y)*0.5878)"/>
                                          </p:val>
                                        </p:tav>
                                        <p:tav tm="15000">
                                          <p:val>
                                            <p:strVal val="ppt_x+-0.1500*(ppt_x*0.5878+(1-ppt_y)*0.8090)"/>
                                          </p:val>
                                        </p:tav>
                                        <p:tav tm="20000">
                                          <p:val>
                                            <p:strVal val="ppt_x+-0.2000*(ppt_x*0.3090+(1-ppt_y)*0.9511)"/>
                                          </p:val>
                                        </p:tav>
                                        <p:tav tm="25000">
                                          <p:val>
                                            <p:strVal val="ppt_x+-0.2500*(ppt_x*-0.0000+(1-ppt_y)*1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x+-0.3000*(ppt_x*-0.3090+(1-ppt_y)*0.9511)"/>
                                          </p:val>
                                        </p:tav>
                                        <p:tav tm="35000">
                                          <p:val>
                                            <p:strVal val="ppt_x+-0.3500*(ppt_x*-0.5878+(1-ppt_y)*0.8090)"/>
                                          </p:val>
                                        </p:tav>
                                        <p:tav tm="40000">
                                          <p:val>
                                            <p:strVal val="ppt_x+-0.4000*(ppt_x*-0.8090+(1-ppt_y)*0.5878)"/>
                                          </p:val>
                                        </p:tav>
                                        <p:tav tm="45000">
                                          <p:val>
                                            <p:strVal val="ppt_x+-0.4500*(ppt_x*-0.9511+(1-ppt_y)*0.3090)"/>
                                          </p:val>
                                        </p:tav>
                                        <p:tav tm="50000">
                                          <p:val>
                                            <p:strVal val="ppt_x+-0.5000*(ppt_x*-1.0000+(1-ppt_y)*-0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x+-0.5500*(ppt_x*-0.9511+(1-ppt_y)*-0.3090)"/>
                                          </p:val>
                                        </p:tav>
                                        <p:tav tm="60000">
                                          <p:val>
                                            <p:strVal val="ppt_x+-0.6000*(ppt_x*-0.8090+(1-ppt_y)*-0.5878)"/>
                                          </p:val>
                                        </p:tav>
                                        <p:tav tm="65000">
                                          <p:val>
                                            <p:strVal val="ppt_x+-0.6500*(ppt_x*-0.5878+(1-ppt_y)*-0.8090)"/>
                                          </p:val>
                                        </p:tav>
                                        <p:tav tm="70000">
                                          <p:val>
                                            <p:strVal val="ppt_x+-0.7000*(ppt_x*-0.3090+(1-ppt_y)*-0.9511)"/>
                                          </p:val>
                                        </p:tav>
                                        <p:tav tm="75000">
                                          <p:val>
                                            <p:strVal val="ppt_x+-0.7500*(ppt_x*0.0000+(1-ppt_y)*-1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x+-0.8000*(ppt_x*0.3090+(1-ppt_y)*-0.9511)"/>
                                          </p:val>
                                        </p:tav>
                                        <p:tav tm="85000">
                                          <p:val>
                                            <p:strVal val="ppt_x+-0.8500*(ppt_x*0.5878+(1-ppt_y)*-0.8090)"/>
                                          </p:val>
                                        </p:tav>
                                        <p:tav tm="90000">
                                          <p:val>
                                            <p:strVal val="ppt_x+-0.9000*(ppt_x*0.8090+(1-ppt_y)*-0.5878)"/>
                                          </p:val>
                                        </p:tav>
                                        <p:tav tm="95000">
                                          <p:val>
                                            <p:strVal val="ppt_x+-0.9500*(ppt_x*0.9511+(1-ppt_y)*-0.3090)"/>
                                          </p:val>
                                        </p:tav>
                                        <p:tav tm="100000">
                                          <p:val>
                                            <p:strVal val="ppt_x+-1.0000*(ppt_x*1.0000+(1-ppt_y)*0.0000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/>
                                        <p:tgtEl>
                                          <p:spTgt spid="225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-0.0500*(ppt_x*0.3090-(1-ppt_y)*0.9511)"/>
                                          </p:val>
                                        </p:tav>
                                        <p:tav tm="10000">
                                          <p:val>
                                            <p:strVal val="ppt_y+-0.1000*(ppt_x*0.5878-(1-ppt_y)*0.8090)"/>
                                          </p:val>
                                        </p:tav>
                                        <p:tav tm="15000">
                                          <p:val>
                                            <p:strVal val="ppt_y+-0.1500*(ppt_x*0.8090-(1-ppt_y)*0.5878)"/>
                                          </p:val>
                                        </p:tav>
                                        <p:tav tm="20000">
                                          <p:val>
                                            <p:strVal val="ppt_y+-0.2000*(ppt_x*0.9511-(1-ppt_y)*0.3090)"/>
                                          </p:val>
                                        </p:tav>
                                        <p:tav tm="25000">
                                          <p:val>
                                            <p:strVal val="ppt_y+-0.2500*(ppt_x*1.0000-(1-ppt_y)*-0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y+-0.3000*(ppt_x*0.9511-(1-ppt_y)*-0.3090)"/>
                                          </p:val>
                                        </p:tav>
                                        <p:tav tm="35000">
                                          <p:val>
                                            <p:strVal val="ppt_y+-0.3500*(ppt_x*0.8090-(1-ppt_y)*-0.5878)"/>
                                          </p:val>
                                        </p:tav>
                                        <p:tav tm="40000">
                                          <p:val>
                                            <p:strVal val="ppt_y+-0.4000*(ppt_x*0.5878-(1-ppt_y)*-0.8090)"/>
                                          </p:val>
                                        </p:tav>
                                        <p:tav tm="45000">
                                          <p:val>
                                            <p:strVal val="ppt_y+-0.4500*(ppt_x*0.3090-(1-ppt_y)*-0.9511)"/>
                                          </p:val>
                                        </p:tav>
                                        <p:tav tm="50000">
                                          <p:val>
                                            <p:strVal val="ppt_y+-0.5000*(ppt_x*-0.0000-(1-ppt_y)*-1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y+-0.5500*(ppt_x*-0.3090-(1-ppt_y)*-0.9511)"/>
                                          </p:val>
                                        </p:tav>
                                        <p:tav tm="60000">
                                          <p:val>
                                            <p:strVal val="ppt_y+-0.6000*(ppt_x*-0.5878-(1-ppt_y)*-0.8090)"/>
                                          </p:val>
                                        </p:tav>
                                        <p:tav tm="65000">
                                          <p:val>
                                            <p:strVal val="ppt_y+-0.6500*(ppt_x*-0.8090-(1-ppt_y)*-0.5878)"/>
                                          </p:val>
                                        </p:tav>
                                        <p:tav tm="70000">
                                          <p:val>
                                            <p:strVal val="ppt_y+-0.7000*(ppt_x*-0.9511-(1-ppt_y)*-0.3090)"/>
                                          </p:val>
                                        </p:tav>
                                        <p:tav tm="75000">
                                          <p:val>
                                            <p:strVal val="ppt_y+-0.7500*(ppt_x*-1.0000-(1-ppt_y)*0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y+-0.8000*(ppt_x*-0.9511-(1-ppt_y)*0.3090)"/>
                                          </p:val>
                                        </p:tav>
                                        <p:tav tm="85000">
                                          <p:val>
                                            <p:strVal val="ppt_y+-0.8500*(ppt_x*-0.8090-(1-ppt_y)*0.5878)"/>
                                          </p:val>
                                        </p:tav>
                                        <p:tav tm="90000">
                                          <p:val>
                                            <p:strVal val="ppt_y+-0.9000*(ppt_x*-0.5878-(1-ppt_y)*0.8090)"/>
                                          </p:val>
                                        </p:tav>
                                        <p:tav tm="95000">
                                          <p:val>
                                            <p:strVal val="ppt_y+-0.9500*(ppt_x*-0.3090-(1-ppt_y)*0.9511)"/>
                                          </p:val>
                                        </p:tav>
                                        <p:tav tm="100000">
                                          <p:val>
                                            <p:strVal val="ppt_y+-1.0000*(ppt_x*0.0000-(1-ppt_y)*1.0000)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2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7" dur="1000"/>
                                        <p:tgtEl>
                                          <p:spTgt spid="225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/>
                                        <p:tgtEl>
                                          <p:spTgt spid="225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/>
                                        <p:tgtEl>
                                          <p:spTgt spid="225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">
                                          <p:val>
                                            <p:strVal val="ppt_x+-0.0500*(ppt_x*0.9511+(1-ppt_y)*0.3090)"/>
                                          </p:val>
                                        </p:tav>
                                        <p:tav tm="10000">
                                          <p:val>
                                            <p:strVal val="ppt_x+-0.1000*(ppt_x*0.8090+(1-ppt_y)*0.5878)"/>
                                          </p:val>
                                        </p:tav>
                                        <p:tav tm="15000">
                                          <p:val>
                                            <p:strVal val="ppt_x+-0.1500*(ppt_x*0.5878+(1-ppt_y)*0.8090)"/>
                                          </p:val>
                                        </p:tav>
                                        <p:tav tm="20000">
                                          <p:val>
                                            <p:strVal val="ppt_x+-0.2000*(ppt_x*0.3090+(1-ppt_y)*0.9511)"/>
                                          </p:val>
                                        </p:tav>
                                        <p:tav tm="25000">
                                          <p:val>
                                            <p:strVal val="ppt_x+-0.2500*(ppt_x*-0.0000+(1-ppt_y)*1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x+-0.3000*(ppt_x*-0.3090+(1-ppt_y)*0.9511)"/>
                                          </p:val>
                                        </p:tav>
                                        <p:tav tm="35000">
                                          <p:val>
                                            <p:strVal val="ppt_x+-0.3500*(ppt_x*-0.5878+(1-ppt_y)*0.8090)"/>
                                          </p:val>
                                        </p:tav>
                                        <p:tav tm="40000">
                                          <p:val>
                                            <p:strVal val="ppt_x+-0.4000*(ppt_x*-0.8090+(1-ppt_y)*0.5878)"/>
                                          </p:val>
                                        </p:tav>
                                        <p:tav tm="45000">
                                          <p:val>
                                            <p:strVal val="ppt_x+-0.4500*(ppt_x*-0.9511+(1-ppt_y)*0.3090)"/>
                                          </p:val>
                                        </p:tav>
                                        <p:tav tm="50000">
                                          <p:val>
                                            <p:strVal val="ppt_x+-0.5000*(ppt_x*-1.0000+(1-ppt_y)*-0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x+-0.5500*(ppt_x*-0.9511+(1-ppt_y)*-0.3090)"/>
                                          </p:val>
                                        </p:tav>
                                        <p:tav tm="60000">
                                          <p:val>
                                            <p:strVal val="ppt_x+-0.6000*(ppt_x*-0.8090+(1-ppt_y)*-0.5878)"/>
                                          </p:val>
                                        </p:tav>
                                        <p:tav tm="65000">
                                          <p:val>
                                            <p:strVal val="ppt_x+-0.6500*(ppt_x*-0.5878+(1-ppt_y)*-0.8090)"/>
                                          </p:val>
                                        </p:tav>
                                        <p:tav tm="70000">
                                          <p:val>
                                            <p:strVal val="ppt_x+-0.7000*(ppt_x*-0.3090+(1-ppt_y)*-0.9511)"/>
                                          </p:val>
                                        </p:tav>
                                        <p:tav tm="75000">
                                          <p:val>
                                            <p:strVal val="ppt_x+-0.7500*(ppt_x*0.0000+(1-ppt_y)*-1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x+-0.8000*(ppt_x*0.3090+(1-ppt_y)*-0.9511)"/>
                                          </p:val>
                                        </p:tav>
                                        <p:tav tm="85000">
                                          <p:val>
                                            <p:strVal val="ppt_x+-0.8500*(ppt_x*0.5878+(1-ppt_y)*-0.8090)"/>
                                          </p:val>
                                        </p:tav>
                                        <p:tav tm="90000">
                                          <p:val>
                                            <p:strVal val="ppt_x+-0.9000*(ppt_x*0.8090+(1-ppt_y)*-0.5878)"/>
                                          </p:val>
                                        </p:tav>
                                        <p:tav tm="95000">
                                          <p:val>
                                            <p:strVal val="ppt_x+-0.9500*(ppt_x*0.9511+(1-ppt_y)*-0.3090)"/>
                                          </p:val>
                                        </p:tav>
                                        <p:tav tm="100000">
                                          <p:val>
                                            <p:strVal val="ppt_x+-1.0000*(ppt_x*1.0000+(1-ppt_y)*0.0000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/>
                                        <p:tgtEl>
                                          <p:spTgt spid="225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-0.0500*(ppt_x*0.3090-(1-ppt_y)*0.9511)"/>
                                          </p:val>
                                        </p:tav>
                                        <p:tav tm="10000">
                                          <p:val>
                                            <p:strVal val="ppt_y+-0.1000*(ppt_x*0.5878-(1-ppt_y)*0.8090)"/>
                                          </p:val>
                                        </p:tav>
                                        <p:tav tm="15000">
                                          <p:val>
                                            <p:strVal val="ppt_y+-0.1500*(ppt_x*0.8090-(1-ppt_y)*0.5878)"/>
                                          </p:val>
                                        </p:tav>
                                        <p:tav tm="20000">
                                          <p:val>
                                            <p:strVal val="ppt_y+-0.2000*(ppt_x*0.9511-(1-ppt_y)*0.3090)"/>
                                          </p:val>
                                        </p:tav>
                                        <p:tav tm="25000">
                                          <p:val>
                                            <p:strVal val="ppt_y+-0.2500*(ppt_x*1.0000-(1-ppt_y)*-0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y+-0.3000*(ppt_x*0.9511-(1-ppt_y)*-0.3090)"/>
                                          </p:val>
                                        </p:tav>
                                        <p:tav tm="35000">
                                          <p:val>
                                            <p:strVal val="ppt_y+-0.3500*(ppt_x*0.8090-(1-ppt_y)*-0.5878)"/>
                                          </p:val>
                                        </p:tav>
                                        <p:tav tm="40000">
                                          <p:val>
                                            <p:strVal val="ppt_y+-0.4000*(ppt_x*0.5878-(1-ppt_y)*-0.8090)"/>
                                          </p:val>
                                        </p:tav>
                                        <p:tav tm="45000">
                                          <p:val>
                                            <p:strVal val="ppt_y+-0.4500*(ppt_x*0.3090-(1-ppt_y)*-0.9511)"/>
                                          </p:val>
                                        </p:tav>
                                        <p:tav tm="50000">
                                          <p:val>
                                            <p:strVal val="ppt_y+-0.5000*(ppt_x*-0.0000-(1-ppt_y)*-1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y+-0.5500*(ppt_x*-0.3090-(1-ppt_y)*-0.9511)"/>
                                          </p:val>
                                        </p:tav>
                                        <p:tav tm="60000">
                                          <p:val>
                                            <p:strVal val="ppt_y+-0.6000*(ppt_x*-0.5878-(1-ppt_y)*-0.8090)"/>
                                          </p:val>
                                        </p:tav>
                                        <p:tav tm="65000">
                                          <p:val>
                                            <p:strVal val="ppt_y+-0.6500*(ppt_x*-0.8090-(1-ppt_y)*-0.5878)"/>
                                          </p:val>
                                        </p:tav>
                                        <p:tav tm="70000">
                                          <p:val>
                                            <p:strVal val="ppt_y+-0.7000*(ppt_x*-0.9511-(1-ppt_y)*-0.3090)"/>
                                          </p:val>
                                        </p:tav>
                                        <p:tav tm="75000">
                                          <p:val>
                                            <p:strVal val="ppt_y+-0.7500*(ppt_x*-1.0000-(1-ppt_y)*0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y+-0.8000*(ppt_x*-0.9511-(1-ppt_y)*0.3090)"/>
                                          </p:val>
                                        </p:tav>
                                        <p:tav tm="85000">
                                          <p:val>
                                            <p:strVal val="ppt_y+-0.8500*(ppt_x*-0.8090-(1-ppt_y)*0.5878)"/>
                                          </p:val>
                                        </p:tav>
                                        <p:tav tm="90000">
                                          <p:val>
                                            <p:strVal val="ppt_y+-0.9000*(ppt_x*-0.5878-(1-ppt_y)*0.8090)"/>
                                          </p:val>
                                        </p:tav>
                                        <p:tav tm="95000">
                                          <p:val>
                                            <p:strVal val="ppt_y+-0.9500*(ppt_x*-0.3090-(1-ppt_y)*0.9511)"/>
                                          </p:val>
                                        </p:tav>
                                        <p:tav tm="100000">
                                          <p:val>
                                            <p:strVal val="ppt_y+-1.0000*(ppt_x*0.0000-(1-ppt_y)*1.0000)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25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5" dur="1000"/>
                                        <p:tgtEl>
                                          <p:spTgt spid="225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/>
                                        <p:tgtEl>
                                          <p:spTgt spid="225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/>
                                        <p:tgtEl>
                                          <p:spTgt spid="225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">
                                          <p:val>
                                            <p:strVal val="ppt_x+-0.0500*(ppt_x*0.9511+(1-ppt_y)*0.3090)"/>
                                          </p:val>
                                        </p:tav>
                                        <p:tav tm="10000">
                                          <p:val>
                                            <p:strVal val="ppt_x+-0.1000*(ppt_x*0.8090+(1-ppt_y)*0.5878)"/>
                                          </p:val>
                                        </p:tav>
                                        <p:tav tm="15000">
                                          <p:val>
                                            <p:strVal val="ppt_x+-0.1500*(ppt_x*0.5878+(1-ppt_y)*0.8090)"/>
                                          </p:val>
                                        </p:tav>
                                        <p:tav tm="20000">
                                          <p:val>
                                            <p:strVal val="ppt_x+-0.2000*(ppt_x*0.3090+(1-ppt_y)*0.9511)"/>
                                          </p:val>
                                        </p:tav>
                                        <p:tav tm="25000">
                                          <p:val>
                                            <p:strVal val="ppt_x+-0.2500*(ppt_x*-0.0000+(1-ppt_y)*1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x+-0.3000*(ppt_x*-0.3090+(1-ppt_y)*0.9511)"/>
                                          </p:val>
                                        </p:tav>
                                        <p:tav tm="35000">
                                          <p:val>
                                            <p:strVal val="ppt_x+-0.3500*(ppt_x*-0.5878+(1-ppt_y)*0.8090)"/>
                                          </p:val>
                                        </p:tav>
                                        <p:tav tm="40000">
                                          <p:val>
                                            <p:strVal val="ppt_x+-0.4000*(ppt_x*-0.8090+(1-ppt_y)*0.5878)"/>
                                          </p:val>
                                        </p:tav>
                                        <p:tav tm="45000">
                                          <p:val>
                                            <p:strVal val="ppt_x+-0.4500*(ppt_x*-0.9511+(1-ppt_y)*0.3090)"/>
                                          </p:val>
                                        </p:tav>
                                        <p:tav tm="50000">
                                          <p:val>
                                            <p:strVal val="ppt_x+-0.5000*(ppt_x*-1.0000+(1-ppt_y)*-0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x+-0.5500*(ppt_x*-0.9511+(1-ppt_y)*-0.3090)"/>
                                          </p:val>
                                        </p:tav>
                                        <p:tav tm="60000">
                                          <p:val>
                                            <p:strVal val="ppt_x+-0.6000*(ppt_x*-0.8090+(1-ppt_y)*-0.5878)"/>
                                          </p:val>
                                        </p:tav>
                                        <p:tav tm="65000">
                                          <p:val>
                                            <p:strVal val="ppt_x+-0.6500*(ppt_x*-0.5878+(1-ppt_y)*-0.8090)"/>
                                          </p:val>
                                        </p:tav>
                                        <p:tav tm="70000">
                                          <p:val>
                                            <p:strVal val="ppt_x+-0.7000*(ppt_x*-0.3090+(1-ppt_y)*-0.9511)"/>
                                          </p:val>
                                        </p:tav>
                                        <p:tav tm="75000">
                                          <p:val>
                                            <p:strVal val="ppt_x+-0.7500*(ppt_x*0.0000+(1-ppt_y)*-1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x+-0.8000*(ppt_x*0.3090+(1-ppt_y)*-0.9511)"/>
                                          </p:val>
                                        </p:tav>
                                        <p:tav tm="85000">
                                          <p:val>
                                            <p:strVal val="ppt_x+-0.8500*(ppt_x*0.5878+(1-ppt_y)*-0.8090)"/>
                                          </p:val>
                                        </p:tav>
                                        <p:tav tm="90000">
                                          <p:val>
                                            <p:strVal val="ppt_x+-0.9000*(ppt_x*0.8090+(1-ppt_y)*-0.5878)"/>
                                          </p:val>
                                        </p:tav>
                                        <p:tav tm="95000">
                                          <p:val>
                                            <p:strVal val="ppt_x+-0.9500*(ppt_x*0.9511+(1-ppt_y)*-0.3090)"/>
                                          </p:val>
                                        </p:tav>
                                        <p:tav tm="100000">
                                          <p:val>
                                            <p:strVal val="ppt_x+-1.0000*(ppt_x*1.0000+(1-ppt_y)*0.0000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/>
                                        <p:tgtEl>
                                          <p:spTgt spid="225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-0.0500*(ppt_x*0.3090-(1-ppt_y)*0.9511)"/>
                                          </p:val>
                                        </p:tav>
                                        <p:tav tm="10000">
                                          <p:val>
                                            <p:strVal val="ppt_y+-0.1000*(ppt_x*0.5878-(1-ppt_y)*0.8090)"/>
                                          </p:val>
                                        </p:tav>
                                        <p:tav tm="15000">
                                          <p:val>
                                            <p:strVal val="ppt_y+-0.1500*(ppt_x*0.8090-(1-ppt_y)*0.5878)"/>
                                          </p:val>
                                        </p:tav>
                                        <p:tav tm="20000">
                                          <p:val>
                                            <p:strVal val="ppt_y+-0.2000*(ppt_x*0.9511-(1-ppt_y)*0.3090)"/>
                                          </p:val>
                                        </p:tav>
                                        <p:tav tm="25000">
                                          <p:val>
                                            <p:strVal val="ppt_y+-0.2500*(ppt_x*1.0000-(1-ppt_y)*-0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y+-0.3000*(ppt_x*0.9511-(1-ppt_y)*-0.3090)"/>
                                          </p:val>
                                        </p:tav>
                                        <p:tav tm="35000">
                                          <p:val>
                                            <p:strVal val="ppt_y+-0.3500*(ppt_x*0.8090-(1-ppt_y)*-0.5878)"/>
                                          </p:val>
                                        </p:tav>
                                        <p:tav tm="40000">
                                          <p:val>
                                            <p:strVal val="ppt_y+-0.4000*(ppt_x*0.5878-(1-ppt_y)*-0.8090)"/>
                                          </p:val>
                                        </p:tav>
                                        <p:tav tm="45000">
                                          <p:val>
                                            <p:strVal val="ppt_y+-0.4500*(ppt_x*0.3090-(1-ppt_y)*-0.9511)"/>
                                          </p:val>
                                        </p:tav>
                                        <p:tav tm="50000">
                                          <p:val>
                                            <p:strVal val="ppt_y+-0.5000*(ppt_x*-0.0000-(1-ppt_y)*-1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y+-0.5500*(ppt_x*-0.3090-(1-ppt_y)*-0.9511)"/>
                                          </p:val>
                                        </p:tav>
                                        <p:tav tm="60000">
                                          <p:val>
                                            <p:strVal val="ppt_y+-0.6000*(ppt_x*-0.5878-(1-ppt_y)*-0.8090)"/>
                                          </p:val>
                                        </p:tav>
                                        <p:tav tm="65000">
                                          <p:val>
                                            <p:strVal val="ppt_y+-0.6500*(ppt_x*-0.8090-(1-ppt_y)*-0.5878)"/>
                                          </p:val>
                                        </p:tav>
                                        <p:tav tm="70000">
                                          <p:val>
                                            <p:strVal val="ppt_y+-0.7000*(ppt_x*-0.9511-(1-ppt_y)*-0.3090)"/>
                                          </p:val>
                                        </p:tav>
                                        <p:tav tm="75000">
                                          <p:val>
                                            <p:strVal val="ppt_y+-0.7500*(ppt_x*-1.0000-(1-ppt_y)*0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y+-0.8000*(ppt_x*-0.9511-(1-ppt_y)*0.3090)"/>
                                          </p:val>
                                        </p:tav>
                                        <p:tav tm="85000">
                                          <p:val>
                                            <p:strVal val="ppt_y+-0.8500*(ppt_x*-0.8090-(1-ppt_y)*0.5878)"/>
                                          </p:val>
                                        </p:tav>
                                        <p:tav tm="90000">
                                          <p:val>
                                            <p:strVal val="ppt_y+-0.9000*(ppt_x*-0.5878-(1-ppt_y)*0.8090)"/>
                                          </p:val>
                                        </p:tav>
                                        <p:tav tm="95000">
                                          <p:val>
                                            <p:strVal val="ppt_y+-0.9500*(ppt_x*-0.3090-(1-ppt_y)*0.9511)"/>
                                          </p:val>
                                        </p:tav>
                                        <p:tav tm="100000">
                                          <p:val>
                                            <p:strVal val="ppt_y+-1.0000*(ppt_x*0.0000-(1-ppt_y)*1.0000)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25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3" dur="1000"/>
                                        <p:tgtEl>
                                          <p:spTgt spid="225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/>
                                        <p:tgtEl>
                                          <p:spTgt spid="225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/>
                                        <p:tgtEl>
                                          <p:spTgt spid="225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">
                                          <p:val>
                                            <p:strVal val="ppt_x+-0.0500*(ppt_x*0.9511+(1-ppt_y)*0.3090)"/>
                                          </p:val>
                                        </p:tav>
                                        <p:tav tm="10000">
                                          <p:val>
                                            <p:strVal val="ppt_x+-0.1000*(ppt_x*0.8090+(1-ppt_y)*0.5878)"/>
                                          </p:val>
                                        </p:tav>
                                        <p:tav tm="15000">
                                          <p:val>
                                            <p:strVal val="ppt_x+-0.1500*(ppt_x*0.5878+(1-ppt_y)*0.8090)"/>
                                          </p:val>
                                        </p:tav>
                                        <p:tav tm="20000">
                                          <p:val>
                                            <p:strVal val="ppt_x+-0.2000*(ppt_x*0.3090+(1-ppt_y)*0.9511)"/>
                                          </p:val>
                                        </p:tav>
                                        <p:tav tm="25000">
                                          <p:val>
                                            <p:strVal val="ppt_x+-0.2500*(ppt_x*-0.0000+(1-ppt_y)*1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x+-0.3000*(ppt_x*-0.3090+(1-ppt_y)*0.9511)"/>
                                          </p:val>
                                        </p:tav>
                                        <p:tav tm="35000">
                                          <p:val>
                                            <p:strVal val="ppt_x+-0.3500*(ppt_x*-0.5878+(1-ppt_y)*0.8090)"/>
                                          </p:val>
                                        </p:tav>
                                        <p:tav tm="40000">
                                          <p:val>
                                            <p:strVal val="ppt_x+-0.4000*(ppt_x*-0.8090+(1-ppt_y)*0.5878)"/>
                                          </p:val>
                                        </p:tav>
                                        <p:tav tm="45000">
                                          <p:val>
                                            <p:strVal val="ppt_x+-0.4500*(ppt_x*-0.9511+(1-ppt_y)*0.3090)"/>
                                          </p:val>
                                        </p:tav>
                                        <p:tav tm="50000">
                                          <p:val>
                                            <p:strVal val="ppt_x+-0.5000*(ppt_x*-1.0000+(1-ppt_y)*-0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x+-0.5500*(ppt_x*-0.9511+(1-ppt_y)*-0.3090)"/>
                                          </p:val>
                                        </p:tav>
                                        <p:tav tm="60000">
                                          <p:val>
                                            <p:strVal val="ppt_x+-0.6000*(ppt_x*-0.8090+(1-ppt_y)*-0.5878)"/>
                                          </p:val>
                                        </p:tav>
                                        <p:tav tm="65000">
                                          <p:val>
                                            <p:strVal val="ppt_x+-0.6500*(ppt_x*-0.5878+(1-ppt_y)*-0.8090)"/>
                                          </p:val>
                                        </p:tav>
                                        <p:tav tm="70000">
                                          <p:val>
                                            <p:strVal val="ppt_x+-0.7000*(ppt_x*-0.3090+(1-ppt_y)*-0.9511)"/>
                                          </p:val>
                                        </p:tav>
                                        <p:tav tm="75000">
                                          <p:val>
                                            <p:strVal val="ppt_x+-0.7500*(ppt_x*0.0000+(1-ppt_y)*-1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x+-0.8000*(ppt_x*0.3090+(1-ppt_y)*-0.9511)"/>
                                          </p:val>
                                        </p:tav>
                                        <p:tav tm="85000">
                                          <p:val>
                                            <p:strVal val="ppt_x+-0.8500*(ppt_x*0.5878+(1-ppt_y)*-0.8090)"/>
                                          </p:val>
                                        </p:tav>
                                        <p:tav tm="90000">
                                          <p:val>
                                            <p:strVal val="ppt_x+-0.9000*(ppt_x*0.8090+(1-ppt_y)*-0.5878)"/>
                                          </p:val>
                                        </p:tav>
                                        <p:tav tm="95000">
                                          <p:val>
                                            <p:strVal val="ppt_x+-0.9500*(ppt_x*0.9511+(1-ppt_y)*-0.3090)"/>
                                          </p:val>
                                        </p:tav>
                                        <p:tav tm="100000">
                                          <p:val>
                                            <p:strVal val="ppt_x+-1.0000*(ppt_x*1.0000+(1-ppt_y)*0.0000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/>
                                        <p:tgtEl>
                                          <p:spTgt spid="225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-0.0500*(ppt_x*0.3090-(1-ppt_y)*0.9511)"/>
                                          </p:val>
                                        </p:tav>
                                        <p:tav tm="10000">
                                          <p:val>
                                            <p:strVal val="ppt_y+-0.1000*(ppt_x*0.5878-(1-ppt_y)*0.8090)"/>
                                          </p:val>
                                        </p:tav>
                                        <p:tav tm="15000">
                                          <p:val>
                                            <p:strVal val="ppt_y+-0.1500*(ppt_x*0.8090-(1-ppt_y)*0.5878)"/>
                                          </p:val>
                                        </p:tav>
                                        <p:tav tm="20000">
                                          <p:val>
                                            <p:strVal val="ppt_y+-0.2000*(ppt_x*0.9511-(1-ppt_y)*0.3090)"/>
                                          </p:val>
                                        </p:tav>
                                        <p:tav tm="25000">
                                          <p:val>
                                            <p:strVal val="ppt_y+-0.2500*(ppt_x*1.0000-(1-ppt_y)*-0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y+-0.3000*(ppt_x*0.9511-(1-ppt_y)*-0.3090)"/>
                                          </p:val>
                                        </p:tav>
                                        <p:tav tm="35000">
                                          <p:val>
                                            <p:strVal val="ppt_y+-0.3500*(ppt_x*0.8090-(1-ppt_y)*-0.5878)"/>
                                          </p:val>
                                        </p:tav>
                                        <p:tav tm="40000">
                                          <p:val>
                                            <p:strVal val="ppt_y+-0.4000*(ppt_x*0.5878-(1-ppt_y)*-0.8090)"/>
                                          </p:val>
                                        </p:tav>
                                        <p:tav tm="45000">
                                          <p:val>
                                            <p:strVal val="ppt_y+-0.4500*(ppt_x*0.3090-(1-ppt_y)*-0.9511)"/>
                                          </p:val>
                                        </p:tav>
                                        <p:tav tm="50000">
                                          <p:val>
                                            <p:strVal val="ppt_y+-0.5000*(ppt_x*-0.0000-(1-ppt_y)*-1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y+-0.5500*(ppt_x*-0.3090-(1-ppt_y)*-0.9511)"/>
                                          </p:val>
                                        </p:tav>
                                        <p:tav tm="60000">
                                          <p:val>
                                            <p:strVal val="ppt_y+-0.6000*(ppt_x*-0.5878-(1-ppt_y)*-0.8090)"/>
                                          </p:val>
                                        </p:tav>
                                        <p:tav tm="65000">
                                          <p:val>
                                            <p:strVal val="ppt_y+-0.6500*(ppt_x*-0.8090-(1-ppt_y)*-0.5878)"/>
                                          </p:val>
                                        </p:tav>
                                        <p:tav tm="70000">
                                          <p:val>
                                            <p:strVal val="ppt_y+-0.7000*(ppt_x*-0.9511-(1-ppt_y)*-0.3090)"/>
                                          </p:val>
                                        </p:tav>
                                        <p:tav tm="75000">
                                          <p:val>
                                            <p:strVal val="ppt_y+-0.7500*(ppt_x*-1.0000-(1-ppt_y)*0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y+-0.8000*(ppt_x*-0.9511-(1-ppt_y)*0.3090)"/>
                                          </p:val>
                                        </p:tav>
                                        <p:tav tm="85000">
                                          <p:val>
                                            <p:strVal val="ppt_y+-0.8500*(ppt_x*-0.8090-(1-ppt_y)*0.5878)"/>
                                          </p:val>
                                        </p:tav>
                                        <p:tav tm="90000">
                                          <p:val>
                                            <p:strVal val="ppt_y+-0.9000*(ppt_x*-0.5878-(1-ppt_y)*0.8090)"/>
                                          </p:val>
                                        </p:tav>
                                        <p:tav tm="95000">
                                          <p:val>
                                            <p:strVal val="ppt_y+-0.9500*(ppt_x*-0.3090-(1-ppt_y)*0.9511)"/>
                                          </p:val>
                                        </p:tav>
                                        <p:tav tm="100000">
                                          <p:val>
                                            <p:strVal val="ppt_y+-1.0000*(ppt_x*0.0000-(1-ppt_y)*1.0000)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2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1" dur="1000"/>
                                        <p:tgtEl>
                                          <p:spTgt spid="225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/>
                                        <p:tgtEl>
                                          <p:spTgt spid="225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/>
                                        <p:tgtEl>
                                          <p:spTgt spid="225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">
                                          <p:val>
                                            <p:strVal val="ppt_x+-0.0500*(ppt_x*0.9511+(1-ppt_y)*0.3090)"/>
                                          </p:val>
                                        </p:tav>
                                        <p:tav tm="10000">
                                          <p:val>
                                            <p:strVal val="ppt_x+-0.1000*(ppt_x*0.8090+(1-ppt_y)*0.5878)"/>
                                          </p:val>
                                        </p:tav>
                                        <p:tav tm="15000">
                                          <p:val>
                                            <p:strVal val="ppt_x+-0.1500*(ppt_x*0.5878+(1-ppt_y)*0.8090)"/>
                                          </p:val>
                                        </p:tav>
                                        <p:tav tm="20000">
                                          <p:val>
                                            <p:strVal val="ppt_x+-0.2000*(ppt_x*0.3090+(1-ppt_y)*0.9511)"/>
                                          </p:val>
                                        </p:tav>
                                        <p:tav tm="25000">
                                          <p:val>
                                            <p:strVal val="ppt_x+-0.2500*(ppt_x*-0.0000+(1-ppt_y)*1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x+-0.3000*(ppt_x*-0.3090+(1-ppt_y)*0.9511)"/>
                                          </p:val>
                                        </p:tav>
                                        <p:tav tm="35000">
                                          <p:val>
                                            <p:strVal val="ppt_x+-0.3500*(ppt_x*-0.5878+(1-ppt_y)*0.8090)"/>
                                          </p:val>
                                        </p:tav>
                                        <p:tav tm="40000">
                                          <p:val>
                                            <p:strVal val="ppt_x+-0.4000*(ppt_x*-0.8090+(1-ppt_y)*0.5878)"/>
                                          </p:val>
                                        </p:tav>
                                        <p:tav tm="45000">
                                          <p:val>
                                            <p:strVal val="ppt_x+-0.4500*(ppt_x*-0.9511+(1-ppt_y)*0.3090)"/>
                                          </p:val>
                                        </p:tav>
                                        <p:tav tm="50000">
                                          <p:val>
                                            <p:strVal val="ppt_x+-0.5000*(ppt_x*-1.0000+(1-ppt_y)*-0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x+-0.5500*(ppt_x*-0.9511+(1-ppt_y)*-0.3090)"/>
                                          </p:val>
                                        </p:tav>
                                        <p:tav tm="60000">
                                          <p:val>
                                            <p:strVal val="ppt_x+-0.6000*(ppt_x*-0.8090+(1-ppt_y)*-0.5878)"/>
                                          </p:val>
                                        </p:tav>
                                        <p:tav tm="65000">
                                          <p:val>
                                            <p:strVal val="ppt_x+-0.6500*(ppt_x*-0.5878+(1-ppt_y)*-0.8090)"/>
                                          </p:val>
                                        </p:tav>
                                        <p:tav tm="70000">
                                          <p:val>
                                            <p:strVal val="ppt_x+-0.7000*(ppt_x*-0.3090+(1-ppt_y)*-0.9511)"/>
                                          </p:val>
                                        </p:tav>
                                        <p:tav tm="75000">
                                          <p:val>
                                            <p:strVal val="ppt_x+-0.7500*(ppt_x*0.0000+(1-ppt_y)*-1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x+-0.8000*(ppt_x*0.3090+(1-ppt_y)*-0.9511)"/>
                                          </p:val>
                                        </p:tav>
                                        <p:tav tm="85000">
                                          <p:val>
                                            <p:strVal val="ppt_x+-0.8500*(ppt_x*0.5878+(1-ppt_y)*-0.8090)"/>
                                          </p:val>
                                        </p:tav>
                                        <p:tav tm="90000">
                                          <p:val>
                                            <p:strVal val="ppt_x+-0.9000*(ppt_x*0.8090+(1-ppt_y)*-0.5878)"/>
                                          </p:val>
                                        </p:tav>
                                        <p:tav tm="95000">
                                          <p:val>
                                            <p:strVal val="ppt_x+-0.9500*(ppt_x*0.9511+(1-ppt_y)*-0.3090)"/>
                                          </p:val>
                                        </p:tav>
                                        <p:tav tm="100000">
                                          <p:val>
                                            <p:strVal val="ppt_x+-1.0000*(ppt_x*1.0000+(1-ppt_y)*0.0000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/>
                                        <p:tgtEl>
                                          <p:spTgt spid="225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-0.0500*(ppt_x*0.3090-(1-ppt_y)*0.9511)"/>
                                          </p:val>
                                        </p:tav>
                                        <p:tav tm="10000">
                                          <p:val>
                                            <p:strVal val="ppt_y+-0.1000*(ppt_x*0.5878-(1-ppt_y)*0.8090)"/>
                                          </p:val>
                                        </p:tav>
                                        <p:tav tm="15000">
                                          <p:val>
                                            <p:strVal val="ppt_y+-0.1500*(ppt_x*0.8090-(1-ppt_y)*0.5878)"/>
                                          </p:val>
                                        </p:tav>
                                        <p:tav tm="20000">
                                          <p:val>
                                            <p:strVal val="ppt_y+-0.2000*(ppt_x*0.9511-(1-ppt_y)*0.3090)"/>
                                          </p:val>
                                        </p:tav>
                                        <p:tav tm="25000">
                                          <p:val>
                                            <p:strVal val="ppt_y+-0.2500*(ppt_x*1.0000-(1-ppt_y)*-0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y+-0.3000*(ppt_x*0.9511-(1-ppt_y)*-0.3090)"/>
                                          </p:val>
                                        </p:tav>
                                        <p:tav tm="35000">
                                          <p:val>
                                            <p:strVal val="ppt_y+-0.3500*(ppt_x*0.8090-(1-ppt_y)*-0.5878)"/>
                                          </p:val>
                                        </p:tav>
                                        <p:tav tm="40000">
                                          <p:val>
                                            <p:strVal val="ppt_y+-0.4000*(ppt_x*0.5878-(1-ppt_y)*-0.8090)"/>
                                          </p:val>
                                        </p:tav>
                                        <p:tav tm="45000">
                                          <p:val>
                                            <p:strVal val="ppt_y+-0.4500*(ppt_x*0.3090-(1-ppt_y)*-0.9511)"/>
                                          </p:val>
                                        </p:tav>
                                        <p:tav tm="50000">
                                          <p:val>
                                            <p:strVal val="ppt_y+-0.5000*(ppt_x*-0.0000-(1-ppt_y)*-1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y+-0.5500*(ppt_x*-0.3090-(1-ppt_y)*-0.9511)"/>
                                          </p:val>
                                        </p:tav>
                                        <p:tav tm="60000">
                                          <p:val>
                                            <p:strVal val="ppt_y+-0.6000*(ppt_x*-0.5878-(1-ppt_y)*-0.8090)"/>
                                          </p:val>
                                        </p:tav>
                                        <p:tav tm="65000">
                                          <p:val>
                                            <p:strVal val="ppt_y+-0.6500*(ppt_x*-0.8090-(1-ppt_y)*-0.5878)"/>
                                          </p:val>
                                        </p:tav>
                                        <p:tav tm="70000">
                                          <p:val>
                                            <p:strVal val="ppt_y+-0.7000*(ppt_x*-0.9511-(1-ppt_y)*-0.3090)"/>
                                          </p:val>
                                        </p:tav>
                                        <p:tav tm="75000">
                                          <p:val>
                                            <p:strVal val="ppt_y+-0.7500*(ppt_x*-1.0000-(1-ppt_y)*0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y+-0.8000*(ppt_x*-0.9511-(1-ppt_y)*0.3090)"/>
                                          </p:val>
                                        </p:tav>
                                        <p:tav tm="85000">
                                          <p:val>
                                            <p:strVal val="ppt_y+-0.8500*(ppt_x*-0.8090-(1-ppt_y)*0.5878)"/>
                                          </p:val>
                                        </p:tav>
                                        <p:tav tm="90000">
                                          <p:val>
                                            <p:strVal val="ppt_y+-0.9000*(ppt_x*-0.5878-(1-ppt_y)*0.8090)"/>
                                          </p:val>
                                        </p:tav>
                                        <p:tav tm="95000">
                                          <p:val>
                                            <p:strVal val="ppt_y+-0.9500*(ppt_x*-0.3090-(1-ppt_y)*0.9511)"/>
                                          </p:val>
                                        </p:tav>
                                        <p:tav tm="100000">
                                          <p:val>
                                            <p:strVal val="ppt_y+-1.0000*(ppt_x*0.0000-(1-ppt_y)*1.0000)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2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9" dur="1000"/>
                                        <p:tgtEl>
                                          <p:spTgt spid="225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/>
                                        <p:tgtEl>
                                          <p:spTgt spid="225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/>
                                        <p:tgtEl>
                                          <p:spTgt spid="225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">
                                          <p:val>
                                            <p:strVal val="ppt_x+-0.0500*(ppt_x*0.9511+(1-ppt_y)*0.3090)"/>
                                          </p:val>
                                        </p:tav>
                                        <p:tav tm="10000">
                                          <p:val>
                                            <p:strVal val="ppt_x+-0.1000*(ppt_x*0.8090+(1-ppt_y)*0.5878)"/>
                                          </p:val>
                                        </p:tav>
                                        <p:tav tm="15000">
                                          <p:val>
                                            <p:strVal val="ppt_x+-0.1500*(ppt_x*0.5878+(1-ppt_y)*0.8090)"/>
                                          </p:val>
                                        </p:tav>
                                        <p:tav tm="20000">
                                          <p:val>
                                            <p:strVal val="ppt_x+-0.2000*(ppt_x*0.3090+(1-ppt_y)*0.9511)"/>
                                          </p:val>
                                        </p:tav>
                                        <p:tav tm="25000">
                                          <p:val>
                                            <p:strVal val="ppt_x+-0.2500*(ppt_x*-0.0000+(1-ppt_y)*1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x+-0.3000*(ppt_x*-0.3090+(1-ppt_y)*0.9511)"/>
                                          </p:val>
                                        </p:tav>
                                        <p:tav tm="35000">
                                          <p:val>
                                            <p:strVal val="ppt_x+-0.3500*(ppt_x*-0.5878+(1-ppt_y)*0.8090)"/>
                                          </p:val>
                                        </p:tav>
                                        <p:tav tm="40000">
                                          <p:val>
                                            <p:strVal val="ppt_x+-0.4000*(ppt_x*-0.8090+(1-ppt_y)*0.5878)"/>
                                          </p:val>
                                        </p:tav>
                                        <p:tav tm="45000">
                                          <p:val>
                                            <p:strVal val="ppt_x+-0.4500*(ppt_x*-0.9511+(1-ppt_y)*0.3090)"/>
                                          </p:val>
                                        </p:tav>
                                        <p:tav tm="50000">
                                          <p:val>
                                            <p:strVal val="ppt_x+-0.5000*(ppt_x*-1.0000+(1-ppt_y)*-0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x+-0.5500*(ppt_x*-0.9511+(1-ppt_y)*-0.3090)"/>
                                          </p:val>
                                        </p:tav>
                                        <p:tav tm="60000">
                                          <p:val>
                                            <p:strVal val="ppt_x+-0.6000*(ppt_x*-0.8090+(1-ppt_y)*-0.5878)"/>
                                          </p:val>
                                        </p:tav>
                                        <p:tav tm="65000">
                                          <p:val>
                                            <p:strVal val="ppt_x+-0.6500*(ppt_x*-0.5878+(1-ppt_y)*-0.8090)"/>
                                          </p:val>
                                        </p:tav>
                                        <p:tav tm="70000">
                                          <p:val>
                                            <p:strVal val="ppt_x+-0.7000*(ppt_x*-0.3090+(1-ppt_y)*-0.9511)"/>
                                          </p:val>
                                        </p:tav>
                                        <p:tav tm="75000">
                                          <p:val>
                                            <p:strVal val="ppt_x+-0.7500*(ppt_x*0.0000+(1-ppt_y)*-1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x+-0.8000*(ppt_x*0.3090+(1-ppt_y)*-0.9511)"/>
                                          </p:val>
                                        </p:tav>
                                        <p:tav tm="85000">
                                          <p:val>
                                            <p:strVal val="ppt_x+-0.8500*(ppt_x*0.5878+(1-ppt_y)*-0.8090)"/>
                                          </p:val>
                                        </p:tav>
                                        <p:tav tm="90000">
                                          <p:val>
                                            <p:strVal val="ppt_x+-0.9000*(ppt_x*0.8090+(1-ppt_y)*-0.5878)"/>
                                          </p:val>
                                        </p:tav>
                                        <p:tav tm="95000">
                                          <p:val>
                                            <p:strVal val="ppt_x+-0.9500*(ppt_x*0.9511+(1-ppt_y)*-0.3090)"/>
                                          </p:val>
                                        </p:tav>
                                        <p:tav tm="100000">
                                          <p:val>
                                            <p:strVal val="ppt_x+-1.0000*(ppt_x*1.0000+(1-ppt_y)*0.0000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/>
                                        <p:tgtEl>
                                          <p:spTgt spid="225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-0.0500*(ppt_x*0.3090-(1-ppt_y)*0.9511)"/>
                                          </p:val>
                                        </p:tav>
                                        <p:tav tm="10000">
                                          <p:val>
                                            <p:strVal val="ppt_y+-0.1000*(ppt_x*0.5878-(1-ppt_y)*0.8090)"/>
                                          </p:val>
                                        </p:tav>
                                        <p:tav tm="15000">
                                          <p:val>
                                            <p:strVal val="ppt_y+-0.1500*(ppt_x*0.8090-(1-ppt_y)*0.5878)"/>
                                          </p:val>
                                        </p:tav>
                                        <p:tav tm="20000">
                                          <p:val>
                                            <p:strVal val="ppt_y+-0.2000*(ppt_x*0.9511-(1-ppt_y)*0.3090)"/>
                                          </p:val>
                                        </p:tav>
                                        <p:tav tm="25000">
                                          <p:val>
                                            <p:strVal val="ppt_y+-0.2500*(ppt_x*1.0000-(1-ppt_y)*-0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y+-0.3000*(ppt_x*0.9511-(1-ppt_y)*-0.3090)"/>
                                          </p:val>
                                        </p:tav>
                                        <p:tav tm="35000">
                                          <p:val>
                                            <p:strVal val="ppt_y+-0.3500*(ppt_x*0.8090-(1-ppt_y)*-0.5878)"/>
                                          </p:val>
                                        </p:tav>
                                        <p:tav tm="40000">
                                          <p:val>
                                            <p:strVal val="ppt_y+-0.4000*(ppt_x*0.5878-(1-ppt_y)*-0.8090)"/>
                                          </p:val>
                                        </p:tav>
                                        <p:tav tm="45000">
                                          <p:val>
                                            <p:strVal val="ppt_y+-0.4500*(ppt_x*0.3090-(1-ppt_y)*-0.9511)"/>
                                          </p:val>
                                        </p:tav>
                                        <p:tav tm="50000">
                                          <p:val>
                                            <p:strVal val="ppt_y+-0.5000*(ppt_x*-0.0000-(1-ppt_y)*-1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y+-0.5500*(ppt_x*-0.3090-(1-ppt_y)*-0.9511)"/>
                                          </p:val>
                                        </p:tav>
                                        <p:tav tm="60000">
                                          <p:val>
                                            <p:strVal val="ppt_y+-0.6000*(ppt_x*-0.5878-(1-ppt_y)*-0.8090)"/>
                                          </p:val>
                                        </p:tav>
                                        <p:tav tm="65000">
                                          <p:val>
                                            <p:strVal val="ppt_y+-0.6500*(ppt_x*-0.8090-(1-ppt_y)*-0.5878)"/>
                                          </p:val>
                                        </p:tav>
                                        <p:tav tm="70000">
                                          <p:val>
                                            <p:strVal val="ppt_y+-0.7000*(ppt_x*-0.9511-(1-ppt_y)*-0.3090)"/>
                                          </p:val>
                                        </p:tav>
                                        <p:tav tm="75000">
                                          <p:val>
                                            <p:strVal val="ppt_y+-0.7500*(ppt_x*-1.0000-(1-ppt_y)*0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y+-0.8000*(ppt_x*-0.9511-(1-ppt_y)*0.3090)"/>
                                          </p:val>
                                        </p:tav>
                                        <p:tav tm="85000">
                                          <p:val>
                                            <p:strVal val="ppt_y+-0.8500*(ppt_x*-0.8090-(1-ppt_y)*0.5878)"/>
                                          </p:val>
                                        </p:tav>
                                        <p:tav tm="90000">
                                          <p:val>
                                            <p:strVal val="ppt_y+-0.9000*(ppt_x*-0.5878-(1-ppt_y)*0.8090)"/>
                                          </p:val>
                                        </p:tav>
                                        <p:tav tm="95000">
                                          <p:val>
                                            <p:strVal val="ppt_y+-0.9500*(ppt_x*-0.3090-(1-ppt_y)*0.9511)"/>
                                          </p:val>
                                        </p:tav>
                                        <p:tav tm="100000">
                                          <p:val>
                                            <p:strVal val="ppt_y+-1.0000*(ppt_x*0.0000-(1-ppt_y)*1.0000)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2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4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9219" name="Picture 2" descr="C:\Documents and Settings\Admin\Рабочий стол\4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972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0" name="Picture 3" descr="C:\Documents and Settings\Admin\Рабочий стол\корабль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rot="-457582">
            <a:off x="323850" y="390525"/>
            <a:ext cx="6237288" cy="5302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7" name="Picture 7" descr="C:\Documents and Settings\Admin\Рабочий стол\napitki-478.gif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 rot="2998257">
            <a:off x="5613400" y="5243513"/>
            <a:ext cx="714375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2428860" y="4857760"/>
            <a:ext cx="1306191" cy="369332"/>
          </a:xfrm>
          <a:prstGeom prst="rect">
            <a:avLst/>
          </a:prstGeom>
        </p:spPr>
        <p:txBody>
          <a:bodyPr wrap="none">
            <a:prstTxWarp prst="textCurveUp">
              <a:avLst/>
            </a:prstTxWarp>
            <a:spAutoFit/>
          </a:bodyPr>
          <a:lstStyle/>
          <a:p>
            <a:pPr>
              <a:defRPr/>
            </a:pPr>
            <a:r>
              <a:rPr lang="ru-RU" b="1" dirty="0">
                <a:ln w="18000">
                  <a:solidFill>
                    <a:schemeClr val="tx1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«ДРУЖБА»</a:t>
            </a:r>
            <a:endParaRPr lang="ru-RU" dirty="0"/>
          </a:p>
        </p:txBody>
      </p:sp>
      <p:sp>
        <p:nvSpPr>
          <p:cNvPr id="8199" name="Прямоугольник 6"/>
          <p:cNvSpPr>
            <a:spLocks noChangeArrowheads="1"/>
          </p:cNvSpPr>
          <p:nvPr/>
        </p:nvSpPr>
        <p:spPr bwMode="auto">
          <a:xfrm>
            <a:off x="4572000" y="0"/>
            <a:ext cx="4572000" cy="1477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b="1" i="1">
                <a:solidFill>
                  <a:schemeClr val="bg1"/>
                </a:solidFill>
              </a:rPr>
              <a:t>Ребята, на нашем пути – бутылка. </a:t>
            </a:r>
          </a:p>
          <a:p>
            <a:pPr algn="ctr"/>
            <a:r>
              <a:rPr lang="ru-RU" b="1" i="1">
                <a:solidFill>
                  <a:schemeClr val="bg1"/>
                </a:solidFill>
              </a:rPr>
              <a:t>В таких запечатанных бутылках хранилась информация или просьба о помощи.</a:t>
            </a:r>
          </a:p>
          <a:p>
            <a:pPr algn="ctr"/>
            <a:r>
              <a:rPr lang="ru-RU" b="1" i="1">
                <a:solidFill>
                  <a:schemeClr val="bg1"/>
                </a:solidFill>
              </a:rPr>
              <a:t>Распечатаем её? </a:t>
            </a:r>
          </a:p>
        </p:txBody>
      </p:sp>
      <p:pic>
        <p:nvPicPr>
          <p:cNvPr id="8" name="Музыка моря - Дневной шум прибоя, крики чаек (mp3ostrov.com)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6"/>
          <a:srcRect/>
          <a:stretch>
            <a:fillRect/>
          </a:stretch>
        </p:blipFill>
        <p:spPr bwMode="auto">
          <a:xfrm>
            <a:off x="8143875" y="6000750"/>
            <a:ext cx="661988" cy="661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104577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19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1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1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176938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>
                <p:cTn id="2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>
            <a:spLocks noChangeArrowheads="1"/>
          </p:cNvSpPr>
          <p:nvPr/>
        </p:nvSpPr>
        <p:spPr bwMode="auto">
          <a:xfrm>
            <a:off x="323850" y="1700213"/>
            <a:ext cx="15113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4000" smtClean="0">
                <a:solidFill>
                  <a:prstClr val="black"/>
                </a:solidFill>
                <a:cs typeface="Arial" charset="0"/>
              </a:rPr>
              <a:t>з о к а </a:t>
            </a:r>
          </a:p>
        </p:txBody>
      </p:sp>
      <p:sp>
        <p:nvSpPr>
          <p:cNvPr id="4" name="Прямоугольник 3"/>
          <p:cNvSpPr>
            <a:spLocks noChangeArrowheads="1"/>
          </p:cNvSpPr>
          <p:nvPr/>
        </p:nvSpPr>
        <p:spPr bwMode="auto">
          <a:xfrm>
            <a:off x="395288" y="2997200"/>
            <a:ext cx="2447925" cy="922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3600" smtClean="0">
                <a:solidFill>
                  <a:prstClr val="black"/>
                </a:solidFill>
                <a:cs typeface="Arial" charset="0"/>
              </a:rPr>
              <a:t>л ь д о ш а</a:t>
            </a:r>
            <a:r>
              <a:rPr lang="ru-RU" smtClean="0">
                <a:solidFill>
                  <a:prstClr val="black"/>
                </a:solidFill>
                <a:cs typeface="Arial" charset="0"/>
              </a:rPr>
              <a:t>	</a:t>
            </a:r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539750" y="4632325"/>
            <a:ext cx="237648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indent="342900"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4000" smtClean="0">
                <a:solidFill>
                  <a:prstClr val="black"/>
                </a:solidFill>
                <a:cs typeface="Times New Roman" pitchFamily="18" charset="0"/>
              </a:rPr>
              <a:t>к а б е л</a:t>
            </a:r>
            <a:endParaRPr lang="ru-RU" sz="4000" smtClean="0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Прямоугольник 5"/>
          <p:cNvSpPr>
            <a:spLocks noChangeArrowheads="1"/>
          </p:cNvSpPr>
          <p:nvPr/>
        </p:nvSpPr>
        <p:spPr bwMode="auto">
          <a:xfrm>
            <a:off x="3995738" y="1268413"/>
            <a:ext cx="3348037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4000" smtClean="0">
                <a:solidFill>
                  <a:prstClr val="black"/>
                </a:solidFill>
                <a:cs typeface="Arial" charset="0"/>
              </a:rPr>
              <a:t>д е в ь д е м </a:t>
            </a:r>
          </a:p>
        </p:txBody>
      </p:sp>
      <p:sp>
        <p:nvSpPr>
          <p:cNvPr id="7" name="Прямоугольник 6"/>
          <p:cNvSpPr>
            <a:spLocks noChangeArrowheads="1"/>
          </p:cNvSpPr>
          <p:nvPr/>
        </p:nvSpPr>
        <p:spPr bwMode="auto">
          <a:xfrm>
            <a:off x="6084888" y="3284538"/>
            <a:ext cx="276542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4000" smtClean="0">
                <a:solidFill>
                  <a:prstClr val="black"/>
                </a:solidFill>
                <a:cs typeface="Arial" charset="0"/>
              </a:rPr>
              <a:t>б а о б ч а к </a:t>
            </a:r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5940425" y="4489450"/>
            <a:ext cx="2987675" cy="706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indent="342900"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4000" smtClean="0">
                <a:solidFill>
                  <a:prstClr val="black"/>
                </a:solidFill>
                <a:cs typeface="Times New Roman" pitchFamily="18" charset="0"/>
              </a:rPr>
              <a:t>ш а у г к я л</a:t>
            </a:r>
            <a:endParaRPr lang="ru-RU" sz="4000" smtClean="0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24584" name="TextBox 8"/>
          <p:cNvSpPr txBox="1">
            <a:spLocks noChangeArrowheads="1"/>
          </p:cNvSpPr>
          <p:nvPr/>
        </p:nvSpPr>
        <p:spPr bwMode="auto">
          <a:xfrm>
            <a:off x="250825" y="1628775"/>
            <a:ext cx="20891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prstClr val="black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95287" y="1700213"/>
            <a:ext cx="1728441" cy="7080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4000" b="1" spc="3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коза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23850" y="2924175"/>
            <a:ext cx="2663825" cy="7080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sz="4000" b="1" spc="3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лошадь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71550" y="4652963"/>
            <a:ext cx="1871663" cy="7080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sz="4000" b="1" spc="3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белка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211638" y="1341438"/>
            <a:ext cx="2592387" cy="7064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sz="4000" b="1" spc="3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медведь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227763" y="3284538"/>
            <a:ext cx="2520950" cy="7080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sz="4000" b="1" spc="3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бабочка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372225" y="4508500"/>
            <a:ext cx="2592388" cy="7080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sz="4000" b="1" spc="3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лягушка</a:t>
            </a:r>
          </a:p>
        </p:txBody>
      </p:sp>
      <p:pic>
        <p:nvPicPr>
          <p:cNvPr id="24591" name="Picture 8" descr="http://www.chitalnya.ru/upload/512/47077692532911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9563" y="260350"/>
            <a:ext cx="2276475" cy="2562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Прямоугольник 18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7500" y="-225425"/>
            <a:ext cx="7785100" cy="1639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593" name="Picture 10" descr="http://i081.radikal.ru/0910/65/e8f94caf50cd.gif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5949950"/>
            <a:ext cx="3676650" cy="42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8" name="Управляющая кнопка: далее 17"/>
          <p:cNvGrpSpPr>
            <a:grpSpLocks/>
          </p:cNvGrpSpPr>
          <p:nvPr/>
        </p:nvGrpSpPr>
        <p:grpSpPr bwMode="auto">
          <a:xfrm>
            <a:off x="8656638" y="6291263"/>
            <a:ext cx="506412" cy="585787"/>
            <a:chOff x="5453" y="3963"/>
            <a:chExt cx="319" cy="369"/>
          </a:xfrm>
        </p:grpSpPr>
        <p:pic>
          <p:nvPicPr>
            <p:cNvPr id="24594" name="Управляющая кнопка: далее 17">
              <a:hlinkClick r:id="" action="ppaction://hlinkshowjump?jump=nextslide" highlightClick="1"/>
            </p:cNvPr>
            <p:cNvPicPr>
              <a:picLocks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53" y="3963"/>
              <a:ext cx="319" cy="36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4595" name="Text Box 19"/>
            <p:cNvSpPr txBox="1">
              <a:spLocks noChangeArrowheads="1"/>
            </p:cNvSpPr>
            <p:nvPr/>
          </p:nvSpPr>
          <p:spPr bwMode="auto">
            <a:xfrm>
              <a:off x="5465" y="3974"/>
              <a:ext cx="295" cy="3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ru-RU" smtClean="0">
                <a:solidFill>
                  <a:srgbClr val="FFFFFF"/>
                </a:solidFill>
              </a:endParaRPr>
            </a:p>
          </p:txBody>
        </p:sp>
      </p:grpSp>
      <p:sp>
        <p:nvSpPr>
          <p:cNvPr id="20" name="Управляющая кнопка: назад 19">
            <a:hlinkClick r:id="" action="ppaction://hlinkshowjump?jump=previousslide" highlightClick="1"/>
          </p:cNvPr>
          <p:cNvSpPr/>
          <p:nvPr/>
        </p:nvSpPr>
        <p:spPr>
          <a:xfrm>
            <a:off x="0" y="6308725"/>
            <a:ext cx="468313" cy="549275"/>
          </a:xfrm>
          <a:prstGeom prst="actionButtonBackPrevious">
            <a:avLst/>
          </a:prstGeom>
          <a:gradFill>
            <a:gsLst>
              <a:gs pos="0">
                <a:srgbClr val="CCCCFF"/>
              </a:gs>
              <a:gs pos="17999">
                <a:srgbClr val="99CCFF"/>
              </a:gs>
              <a:gs pos="36000">
                <a:srgbClr val="9966FF"/>
              </a:gs>
              <a:gs pos="61000">
                <a:srgbClr val="CC99FF"/>
              </a:gs>
              <a:gs pos="82001">
                <a:srgbClr val="99CCFF"/>
              </a:gs>
              <a:gs pos="100000">
                <a:srgbClr val="CCCCFF"/>
              </a:gs>
            </a:gsLst>
            <a:lin ang="5400000" scaled="0"/>
          </a:gradFill>
          <a:ln>
            <a:solidFill>
              <a:srgbClr val="0000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9608270"/>
      </p:ext>
    </p:extLst>
  </p:cSld>
  <p:clrMapOvr>
    <a:masterClrMapping/>
  </p:clrMapOvr>
  <p:transition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3" dur="1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0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45" presetClass="exit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39" dur="2000"/>
                                        <p:tgtEl>
                                          <p:spTgt spid="10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2000"/>
                                        <p:tgtEl>
                                          <p:spTgt spid="10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0"/>
                                        <p:tgtEl>
                                          <p:spTgt spid="10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 nodeType="afterGroup">
                            <p:stCondLst>
                              <p:cond delay="2800"/>
                            </p:stCondLst>
                            <p:childTnLst>
                              <p:par>
                                <p:cTn id="44" presetID="38" presetClass="entr" presetSubtype="0" accel="5000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46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47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45" presetClass="exit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54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 nodeType="afterGroup">
                            <p:stCondLst>
                              <p:cond delay="3200"/>
                            </p:stCondLst>
                            <p:childTnLst>
                              <p:par>
                                <p:cTn id="59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5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66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69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1" dur="8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72" dur="8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3" dur="8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 nodeType="clickPar">
                      <p:stCondLst>
                        <p:cond delay="indefinite"/>
                      </p:stCondLst>
                      <p:childTnLst>
                        <p:par>
                          <p:cTn id="7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6" presetID="17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7" dur="500"/>
                                        <p:tgtEl>
                                          <p:spTgt spid="10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/>
                                        <p:tgtEl>
                                          <p:spTgt spid="10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1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14339" name="Picture 2" descr="C:\Documents and Settings\Admin\Рабочий стол\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972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0" name="Picture 3" descr="C:\Documents and Settings\Admin\Рабочий стол\корабль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-457582">
            <a:off x="198438" y="2311400"/>
            <a:ext cx="3824287" cy="3249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7" name="Picture 5" descr="C:\Documents and Settings\Admin\Рабочий стол\6.gif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rot="-1171954">
            <a:off x="744538" y="4789488"/>
            <a:ext cx="2484437" cy="188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8" name="Picture 5" descr="C:\Documents and Settings\Admin\Рабочий стол\6.gif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rot="-1132631">
            <a:off x="2595563" y="4208463"/>
            <a:ext cx="2484437" cy="188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9" name="Picture 5" descr="C:\Documents and Settings\Admin\Рабочий стол\6.gif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rot="-1573608">
            <a:off x="4575175" y="5095875"/>
            <a:ext cx="2484438" cy="188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871477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3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3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3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33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3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3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33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33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33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Прямоугольник 3"/>
          <p:cNvSpPr>
            <a:spLocks noChangeArrowheads="1"/>
          </p:cNvSpPr>
          <p:nvPr/>
        </p:nvSpPr>
        <p:spPr bwMode="auto">
          <a:xfrm>
            <a:off x="0" y="0"/>
            <a:ext cx="6372225" cy="1938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smtClean="0">
                <a:solidFill>
                  <a:prstClr val="black"/>
                </a:solidFill>
                <a:cs typeface="Arial" charset="0"/>
              </a:rPr>
              <a:t>Нашумела, нагремела,</a:t>
            </a:r>
            <a:br>
              <a:rPr lang="ru-RU" sz="2400" b="1" smtClean="0">
                <a:solidFill>
                  <a:prstClr val="black"/>
                </a:solidFill>
                <a:cs typeface="Arial" charset="0"/>
              </a:rPr>
            </a:br>
            <a:r>
              <a:rPr lang="ru-RU" sz="2400" b="1" smtClean="0">
                <a:solidFill>
                  <a:prstClr val="black"/>
                </a:solidFill>
                <a:cs typeface="Arial" charset="0"/>
              </a:rPr>
              <a:t>Все промыла и ушла.</a:t>
            </a:r>
            <a:br>
              <a:rPr lang="ru-RU" sz="2400" b="1" smtClean="0">
                <a:solidFill>
                  <a:prstClr val="black"/>
                </a:solidFill>
                <a:cs typeface="Arial" charset="0"/>
              </a:rPr>
            </a:br>
            <a:r>
              <a:rPr lang="ru-RU" sz="2400" b="1" smtClean="0">
                <a:solidFill>
                  <a:prstClr val="black"/>
                </a:solidFill>
                <a:cs typeface="Arial" charset="0"/>
              </a:rPr>
              <a:t>И сады, и огороды</a:t>
            </a:r>
            <a:br>
              <a:rPr lang="ru-RU" sz="2400" b="1" smtClean="0">
                <a:solidFill>
                  <a:prstClr val="black"/>
                </a:solidFill>
                <a:cs typeface="Arial" charset="0"/>
              </a:rPr>
            </a:br>
            <a:r>
              <a:rPr lang="ru-RU" sz="2400" b="1" smtClean="0">
                <a:solidFill>
                  <a:prstClr val="black"/>
                </a:solidFill>
                <a:cs typeface="Arial" charset="0"/>
              </a:rPr>
              <a:t>Всей округи полила.</a:t>
            </a:r>
            <a:br>
              <a:rPr lang="ru-RU" sz="2400" b="1" smtClean="0">
                <a:solidFill>
                  <a:prstClr val="black"/>
                </a:solidFill>
                <a:cs typeface="Arial" charset="0"/>
              </a:rPr>
            </a:br>
            <a:endParaRPr lang="ru-RU" sz="2400" b="1" smtClean="0">
              <a:solidFill>
                <a:prstClr val="black"/>
              </a:solidFill>
              <a:cs typeface="Arial" charset="0"/>
            </a:endParaRPr>
          </a:p>
        </p:txBody>
      </p:sp>
      <p:pic>
        <p:nvPicPr>
          <p:cNvPr id="6" name="Picture 5" descr="C:\Users\Лёха\Desktop\%C3%F0%EE%E7%E0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350" y="1547813"/>
            <a:ext cx="2852738" cy="1798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 (399x400, 93Kb)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525" y="-315913"/>
            <a:ext cx="3224213" cy="29527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61" name="TextBox 7"/>
          <p:cNvSpPr txBox="1">
            <a:spLocks noChangeArrowheads="1"/>
          </p:cNvSpPr>
          <p:nvPr/>
        </p:nvSpPr>
        <p:spPr bwMode="auto">
          <a:xfrm>
            <a:off x="2916238" y="1989138"/>
            <a:ext cx="3924300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smtClean="0">
                <a:solidFill>
                  <a:prstClr val="black"/>
                </a:solidFill>
              </a:rPr>
              <a:t>Светит, сверкает, всех согревает.</a:t>
            </a:r>
          </a:p>
        </p:txBody>
      </p:sp>
      <p:sp>
        <p:nvSpPr>
          <p:cNvPr id="19462" name="Прямоугольник 9"/>
          <p:cNvSpPr>
            <a:spLocks noChangeArrowheads="1"/>
          </p:cNvSpPr>
          <p:nvPr/>
        </p:nvSpPr>
        <p:spPr bwMode="auto">
          <a:xfrm>
            <a:off x="0" y="3933825"/>
            <a:ext cx="3059113" cy="1938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smtClean="0">
                <a:solidFill>
                  <a:prstClr val="black"/>
                </a:solidFill>
                <a:cs typeface="Arial" charset="0"/>
              </a:rPr>
              <a:t>Бел, как мел, </a:t>
            </a:r>
            <a:br>
              <a:rPr lang="ru-RU" sz="2400" b="1" smtClean="0">
                <a:solidFill>
                  <a:prstClr val="black"/>
                </a:solidFill>
                <a:cs typeface="Arial" charset="0"/>
              </a:rPr>
            </a:br>
            <a:r>
              <a:rPr lang="ru-RU" sz="2400" b="1" smtClean="0">
                <a:solidFill>
                  <a:prstClr val="black"/>
                </a:solidFill>
                <a:cs typeface="Arial" charset="0"/>
              </a:rPr>
              <a:t>С неба прилетел. </a:t>
            </a:r>
            <a:br>
              <a:rPr lang="ru-RU" sz="2400" b="1" smtClean="0">
                <a:solidFill>
                  <a:prstClr val="black"/>
                </a:solidFill>
                <a:cs typeface="Arial" charset="0"/>
              </a:rPr>
            </a:br>
            <a:r>
              <a:rPr lang="ru-RU" sz="2400" b="1" smtClean="0">
                <a:solidFill>
                  <a:prstClr val="black"/>
                </a:solidFill>
                <a:cs typeface="Arial" charset="0"/>
              </a:rPr>
              <a:t>Зиму пролежал, </a:t>
            </a:r>
            <a:br>
              <a:rPr lang="ru-RU" sz="2400" b="1" smtClean="0">
                <a:solidFill>
                  <a:prstClr val="black"/>
                </a:solidFill>
                <a:cs typeface="Arial" charset="0"/>
              </a:rPr>
            </a:br>
            <a:r>
              <a:rPr lang="ru-RU" sz="2400" b="1" smtClean="0">
                <a:solidFill>
                  <a:prstClr val="black"/>
                </a:solidFill>
                <a:cs typeface="Arial" charset="0"/>
              </a:rPr>
              <a:t>В землю убежал.</a:t>
            </a:r>
            <a:br>
              <a:rPr lang="ru-RU" sz="2400" b="1" smtClean="0">
                <a:solidFill>
                  <a:prstClr val="black"/>
                </a:solidFill>
                <a:cs typeface="Arial" charset="0"/>
              </a:rPr>
            </a:br>
            <a:endParaRPr lang="ru-RU" sz="2400" b="1" smtClean="0">
              <a:solidFill>
                <a:prstClr val="black"/>
              </a:solidFill>
              <a:cs typeface="Arial" charset="0"/>
            </a:endParaRPr>
          </a:p>
        </p:txBody>
      </p:sp>
      <p:pic>
        <p:nvPicPr>
          <p:cNvPr id="11" name="Picture 2" descr="C:\Documents and Settings\323\Рабочий стол\Портфель\Рисунки,анимашки\большие анимашки\84838.gif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555875" y="3573463"/>
            <a:ext cx="2376488" cy="292576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032" name="Picture 8" descr="Радуга"/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125" y="5229225"/>
            <a:ext cx="1952625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65" name="TextBox 14"/>
          <p:cNvSpPr txBox="1">
            <a:spLocks noChangeArrowheads="1"/>
          </p:cNvSpPr>
          <p:nvPr/>
        </p:nvSpPr>
        <p:spPr bwMode="auto">
          <a:xfrm>
            <a:off x="5076825" y="4221163"/>
            <a:ext cx="4427538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smtClean="0">
                <a:solidFill>
                  <a:prstClr val="black"/>
                </a:solidFill>
              </a:rPr>
              <a:t>Крашеное коромысло над рекой повисло</a:t>
            </a:r>
          </a:p>
        </p:txBody>
      </p:sp>
      <p:grpSp>
        <p:nvGrpSpPr>
          <p:cNvPr id="12" name="Управляющая кнопка: далее 11"/>
          <p:cNvGrpSpPr>
            <a:grpSpLocks/>
          </p:cNvGrpSpPr>
          <p:nvPr/>
        </p:nvGrpSpPr>
        <p:grpSpPr bwMode="auto">
          <a:xfrm>
            <a:off x="8656638" y="6364288"/>
            <a:ext cx="506412" cy="512762"/>
            <a:chOff x="5453" y="4009"/>
            <a:chExt cx="319" cy="323"/>
          </a:xfrm>
        </p:grpSpPr>
        <p:pic>
          <p:nvPicPr>
            <p:cNvPr id="19466" name="Управляющая кнопка: далее 11">
              <a:hlinkClick r:id="" action="ppaction://hlinkshowjump?jump=nextslide" highlightClick="1"/>
            </p:cNvPr>
            <p:cNvPicPr>
              <a:picLocks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53" y="4009"/>
              <a:ext cx="319" cy="3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9467" name="Text Box 11"/>
            <p:cNvSpPr txBox="1">
              <a:spLocks noChangeArrowheads="1"/>
            </p:cNvSpPr>
            <p:nvPr/>
          </p:nvSpPr>
          <p:spPr bwMode="auto">
            <a:xfrm>
              <a:off x="5465" y="4020"/>
              <a:ext cx="295" cy="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ru-RU" smtClean="0">
                <a:solidFill>
                  <a:srgbClr val="FFFFFF"/>
                </a:solidFill>
              </a:endParaRPr>
            </a:p>
          </p:txBody>
        </p:sp>
      </p:grpSp>
      <p:grpSp>
        <p:nvGrpSpPr>
          <p:cNvPr id="13" name="Управляющая кнопка: назад 12"/>
          <p:cNvGrpSpPr>
            <a:grpSpLocks/>
          </p:cNvGrpSpPr>
          <p:nvPr/>
        </p:nvGrpSpPr>
        <p:grpSpPr bwMode="auto">
          <a:xfrm>
            <a:off x="-19050" y="6364288"/>
            <a:ext cx="506413" cy="512762"/>
            <a:chOff x="-12" y="4009"/>
            <a:chExt cx="319" cy="323"/>
          </a:xfrm>
        </p:grpSpPr>
        <p:pic>
          <p:nvPicPr>
            <p:cNvPr id="19469" name="Управляющая кнопка: назад 12">
              <a:hlinkClick r:id="" action="ppaction://hlinkshowjump?jump=previousslide" highlightClick="1"/>
            </p:cNvPr>
            <p:cNvPicPr>
              <a:picLocks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2" y="4009"/>
              <a:ext cx="319" cy="3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9470" name="Text Box 14"/>
            <p:cNvSpPr txBox="1">
              <a:spLocks noChangeArrowheads="1"/>
            </p:cNvSpPr>
            <p:nvPr/>
          </p:nvSpPr>
          <p:spPr bwMode="auto">
            <a:xfrm>
              <a:off x="0" y="4020"/>
              <a:ext cx="295" cy="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ru-RU" smtClean="0">
                <a:solidFill>
                  <a:srgbClr val="FFFFFF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13592520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54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64" name="Text Box 12"/>
          <p:cNvSpPr txBox="1">
            <a:spLocks noChangeArrowheads="1"/>
          </p:cNvSpPr>
          <p:nvPr/>
        </p:nvSpPr>
        <p:spPr bwMode="auto">
          <a:xfrm>
            <a:off x="468313" y="908050"/>
            <a:ext cx="5903912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200" b="1"/>
              <a:t>Найдите лишнее число:</a:t>
            </a:r>
          </a:p>
        </p:txBody>
      </p:sp>
      <p:sp>
        <p:nvSpPr>
          <p:cNvPr id="9219" name="Text Box 13"/>
          <p:cNvSpPr txBox="1">
            <a:spLocks noChangeArrowheads="1"/>
          </p:cNvSpPr>
          <p:nvPr/>
        </p:nvSpPr>
        <p:spPr bwMode="auto">
          <a:xfrm>
            <a:off x="466725" y="1628775"/>
            <a:ext cx="7972425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5400" b="1" dirty="0"/>
              <a:t>1</a:t>
            </a:r>
            <a:r>
              <a:rPr lang="ru-RU" sz="5400" b="1" dirty="0" smtClean="0"/>
              <a:t>   2   3  4       5   6 7 8</a:t>
            </a:r>
            <a:endParaRPr lang="ru-RU" sz="5400" b="1" dirty="0"/>
          </a:p>
        </p:txBody>
      </p:sp>
      <p:sp>
        <p:nvSpPr>
          <p:cNvPr id="9220" name="Text Box 14"/>
          <p:cNvSpPr txBox="1">
            <a:spLocks noChangeArrowheads="1"/>
          </p:cNvSpPr>
          <p:nvPr/>
        </p:nvSpPr>
        <p:spPr bwMode="auto">
          <a:xfrm>
            <a:off x="539750" y="2636838"/>
            <a:ext cx="8135938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ru-RU" sz="6000" b="1" dirty="0"/>
          </a:p>
        </p:txBody>
      </p:sp>
      <p:pic>
        <p:nvPicPr>
          <p:cNvPr id="9221" name="Picture 15" descr="pbg006-ribbon-3"/>
          <p:cNvPicPr>
            <a:picLocks noChangeAspect="1" noChangeArrowheads="1"/>
          </p:cNvPicPr>
          <p:nvPr/>
        </p:nvPicPr>
        <p:blipFill>
          <a:blip r:embed="rId2"/>
          <a:srcRect t="70703" b="15501"/>
          <a:stretch>
            <a:fillRect/>
          </a:stretch>
        </p:blipFill>
        <p:spPr bwMode="auto">
          <a:xfrm>
            <a:off x="0" y="5921375"/>
            <a:ext cx="9144000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2" name="Picture 17" descr="pbg006-ribbon-3"/>
          <p:cNvPicPr>
            <a:picLocks noChangeAspect="1" noChangeArrowheads="1"/>
          </p:cNvPicPr>
          <p:nvPr/>
        </p:nvPicPr>
        <p:blipFill>
          <a:blip r:embed="rId2"/>
          <a:srcRect t="70703" b="18027"/>
          <a:stretch>
            <a:fillRect/>
          </a:stretch>
        </p:blipFill>
        <p:spPr bwMode="auto">
          <a:xfrm>
            <a:off x="0" y="0"/>
            <a:ext cx="9144000" cy="765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3" name="Picture 18" descr="512 TrashIcon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95963" y="4005263"/>
            <a:ext cx="2613025" cy="2613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71" name="Text Box 19"/>
          <p:cNvSpPr txBox="1">
            <a:spLocks noChangeArrowheads="1"/>
          </p:cNvSpPr>
          <p:nvPr/>
        </p:nvSpPr>
        <p:spPr bwMode="auto">
          <a:xfrm>
            <a:off x="4427538" y="1628775"/>
            <a:ext cx="1296987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5400" b="1" dirty="0"/>
              <a:t>А</a:t>
            </a:r>
            <a:endParaRPr lang="ru-RU" sz="5400" b="1" dirty="0"/>
          </a:p>
        </p:txBody>
      </p:sp>
    </p:spTree>
    <p:extLst>
      <p:ext uri="{BB962C8B-B14F-4D97-AF65-F5344CB8AC3E}">
        <p14:creationId xmlns:p14="http://schemas.microsoft.com/office/powerpoint/2010/main" val="3918042345"/>
      </p:ext>
    </p:extLst>
  </p:cSld>
  <p:clrMapOvr>
    <a:masterClrMapping/>
  </p:clrMapOvr>
  <p:transition>
    <p:cover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5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35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35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-3.64162E-6 C 0.07657 -0.02058 0.15313 -0.04093 0.19202 0.05063 C 0.23091 0.1422 0.22639 0.46682 0.23334 0.54959 " pathEditMode="relative" ptsTypes="aaA">
                                      <p:cBhvr>
                                        <p:cTn id="13" dur="1000" fill="hold"/>
                                        <p:tgtEl>
                                          <p:spTgt spid="235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64" grpId="0"/>
      <p:bldP spid="23571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15363" name="Picture 2" descr="C:\Documents and Settings\Admin\Рабочий стол\5.jpg"/>
          <p:cNvPicPr>
            <a:picLocks noChangeAspect="1" noChangeArrowheads="1"/>
          </p:cNvPicPr>
          <p:nvPr/>
        </p:nvPicPr>
        <p:blipFill>
          <a:blip r:embed="rId3"/>
          <a:srcRect l="395" r="235" b="-2"/>
          <a:stretch>
            <a:fillRect/>
          </a:stretch>
        </p:blipFill>
        <p:spPr bwMode="auto">
          <a:xfrm>
            <a:off x="0" y="0"/>
            <a:ext cx="921861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0" name="Picture 9" descr="monkey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42938" y="2714625"/>
            <a:ext cx="2139950" cy="2252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1" name="Picture 10" descr="monkey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786688" y="3500438"/>
            <a:ext cx="1476375" cy="2305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6" name="Picture 3" descr="C:\Documents and Settings\Admin\Рабочий стол\корабль.pn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 rot="-457582">
            <a:off x="4773613" y="385763"/>
            <a:ext cx="3879850" cy="3297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Музыка моря - Дневной шум прибоя, крики чаек (mp3ostrov.com)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7"/>
          <a:srcRect/>
          <a:stretch>
            <a:fillRect/>
          </a:stretch>
        </p:blipFill>
        <p:spPr bwMode="auto">
          <a:xfrm>
            <a:off x="7072313" y="6348413"/>
            <a:ext cx="509587" cy="50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869152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" dur="176938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>
                <p:cTn id="16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5" descr="РЫБАК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6100" y="3573463"/>
            <a:ext cx="3819525" cy="278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55" name="Rectangle 6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6858000"/>
          </a:xfrm>
          <a:solidFill>
            <a:schemeClr val="accent2"/>
          </a:solidFill>
        </p:spPr>
        <p:txBody>
          <a:bodyPr/>
          <a:lstStyle/>
          <a:p>
            <a:pPr eaLnBrk="1" hangingPunct="1"/>
            <a:endParaRPr lang="ru-RU" altLang="ru-RU" dirty="0" smtClean="0"/>
          </a:p>
        </p:txBody>
      </p:sp>
      <p:pic>
        <p:nvPicPr>
          <p:cNvPr id="23556" name="Picture 7" descr="РЫБАК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363" y="3789363"/>
            <a:ext cx="4032250" cy="287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57" name="Text Box 8"/>
          <p:cNvSpPr txBox="1">
            <a:spLocks noChangeArrowheads="1"/>
          </p:cNvSpPr>
          <p:nvPr/>
        </p:nvSpPr>
        <p:spPr bwMode="auto">
          <a:xfrm>
            <a:off x="827088" y="549275"/>
            <a:ext cx="7632700" cy="30008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ru-RU" altLang="ru-RU" sz="5400" dirty="0">
                <a:solidFill>
                  <a:srgbClr val="FFFF00"/>
                </a:solidFill>
              </a:rPr>
              <a:t>Один рыбак поймал </a:t>
            </a:r>
            <a:r>
              <a:rPr lang="ru-RU" altLang="ru-RU" sz="5400" dirty="0" smtClean="0">
                <a:solidFill>
                  <a:srgbClr val="FFFF00"/>
                </a:solidFill>
              </a:rPr>
              <a:t>5 </a:t>
            </a:r>
            <a:r>
              <a:rPr lang="ru-RU" altLang="ru-RU" sz="5400" dirty="0">
                <a:solidFill>
                  <a:srgbClr val="FFFF00"/>
                </a:solidFill>
              </a:rPr>
              <a:t>карасей и 5 окуньков.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ru-RU" altLang="ru-RU" sz="5400" dirty="0">
                <a:solidFill>
                  <a:srgbClr val="FFFF00"/>
                </a:solidFill>
              </a:rPr>
              <a:t>Какой у него улов?</a:t>
            </a:r>
          </a:p>
        </p:txBody>
      </p:sp>
    </p:spTree>
    <p:extLst>
      <p:ext uri="{BB962C8B-B14F-4D97-AF65-F5344CB8AC3E}">
        <p14:creationId xmlns:p14="http://schemas.microsoft.com/office/powerpoint/2010/main" val="998465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6"/>
          <p:cNvSpPr>
            <a:spLocks noGrp="1" noChangeArrowheads="1"/>
          </p:cNvSpPr>
          <p:nvPr>
            <p:ph type="title"/>
          </p:nvPr>
        </p:nvSpPr>
        <p:spPr>
          <a:xfrm>
            <a:off x="468313" y="333375"/>
            <a:ext cx="8229600" cy="6191250"/>
          </a:xfrm>
          <a:solidFill>
            <a:schemeClr val="bg1"/>
          </a:solidFill>
          <a:ln w="57150">
            <a:solidFill>
              <a:schemeClr val="tx1"/>
            </a:solidFill>
          </a:ln>
        </p:spPr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19459" name="Picture 10" descr="23477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D1A98F"/>
              </a:clrFrom>
              <a:clrTo>
                <a:srgbClr val="D1A98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-190500" y="0"/>
            <a:ext cx="9525000" cy="7000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60" name="Text Box 11"/>
          <p:cNvSpPr txBox="1">
            <a:spLocks noChangeArrowheads="1"/>
          </p:cNvSpPr>
          <p:nvPr/>
        </p:nvSpPr>
        <p:spPr bwMode="auto">
          <a:xfrm>
            <a:off x="755650" y="620713"/>
            <a:ext cx="7993063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ru-RU"/>
          </a:p>
        </p:txBody>
      </p:sp>
      <p:pic>
        <p:nvPicPr>
          <p:cNvPr id="19461" name="Picture 6" descr="сундук 2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CAA58B"/>
              </a:clrFrom>
              <a:clrTo>
                <a:srgbClr val="CAA58B">
                  <a:alpha val="0"/>
                </a:srgbClr>
              </a:clrTo>
            </a:clrChange>
          </a:blip>
          <a:srcRect l="4816" t="4794" r="4990" b="11852"/>
          <a:stretch>
            <a:fillRect/>
          </a:stretch>
        </p:blipFill>
        <p:spPr bwMode="auto">
          <a:xfrm rot="286651">
            <a:off x="255588" y="3781425"/>
            <a:ext cx="1655762" cy="107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3481728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21507" name="Picture 6" descr="sunduk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7050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>
            <a:spLocks noChangeArrowheads="1"/>
          </p:cNvSpPr>
          <p:nvPr/>
        </p:nvSpPr>
        <p:spPr bwMode="auto">
          <a:xfrm>
            <a:off x="0" y="6211888"/>
            <a:ext cx="914400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3600" b="1">
                <a:solidFill>
                  <a:srgbClr val="FF0000"/>
                </a:solidFill>
              </a:rPr>
              <a:t>НАШЕ  БОГАТСТВО – ЭТО ЗНАНИЯ!</a:t>
            </a:r>
          </a:p>
        </p:txBody>
      </p:sp>
    </p:spTree>
    <p:extLst>
      <p:ext uri="{BB962C8B-B14F-4D97-AF65-F5344CB8AC3E}">
        <p14:creationId xmlns:p14="http://schemas.microsoft.com/office/powerpoint/2010/main" val="4198086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57</TotalTime>
  <Words>164</Words>
  <Application>Microsoft Office PowerPoint</Application>
  <PresentationFormat>Экран (4:3)</PresentationFormat>
  <Paragraphs>45</Paragraphs>
  <Slides>23</Slides>
  <Notes>1</Notes>
  <HiddenSlides>0</HiddenSlides>
  <MMClips>3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4" baseType="lpstr">
      <vt:lpstr>Воздушный 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Времена года</vt:lpstr>
      <vt:lpstr>ПОСЧИТАЙ ЦИФРЫ В ПРЯМОМ ПОРЯДКЕ. ПОСЧИТАЙ В ОБРАТНОМ ПОРЯДКЕ. НАЗОВИ СОСЕДЕЙ ЧИСЛА…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Учитель</dc:creator>
  <cp:lastModifiedBy>Учитель</cp:lastModifiedBy>
  <cp:revision>5</cp:revision>
  <dcterms:created xsi:type="dcterms:W3CDTF">2017-02-03T06:35:09Z</dcterms:created>
  <dcterms:modified xsi:type="dcterms:W3CDTF">2017-02-03T07:42:58Z</dcterms:modified>
</cp:coreProperties>
</file>