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Внеурочное занятие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 детства чту железные дороги»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Funny trip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(Веселое путешествие)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класс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5800" y="5486400"/>
            <a:ext cx="4267200" cy="1066800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 английского языка:</a:t>
            </a:r>
          </a:p>
          <a:p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Борисова М.В.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Teddy Bear</a:t>
            </a:r>
            <a:endParaRPr lang="ru-RU" dirty="0"/>
          </a:p>
        </p:txBody>
      </p:sp>
      <p:pic>
        <p:nvPicPr>
          <p:cNvPr id="4" name="Содержимое 3" descr="45cm-18-Kawaii-Joint-Pilot-Teddy-Bears-Stuffed-Plush-Cute-Toy-Blue-Fly-Teddy-Bear-Bea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219200"/>
            <a:ext cx="5867399" cy="525779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Adrianovka</a:t>
            </a:r>
            <a:r>
              <a:rPr lang="en-US" sz="5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station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Администратор\Desktop\photo\139876116261.jpg"/>
          <p:cNvPicPr>
            <a:picLocks noChangeAspect="1" noChangeArrowheads="1"/>
          </p:cNvPicPr>
          <p:nvPr/>
        </p:nvPicPr>
        <p:blipFill>
          <a:blip r:embed="rId2"/>
          <a:srcRect b="6295"/>
          <a:stretch>
            <a:fillRect/>
          </a:stretch>
        </p:blipFill>
        <p:spPr bwMode="auto">
          <a:xfrm>
            <a:off x="179008" y="1143000"/>
            <a:ext cx="8843306" cy="5524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Песня «</a:t>
            </a:r>
            <a:r>
              <a:rPr lang="en-US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Train’s coming</a:t>
            </a:r>
            <a:r>
              <a:rPr lang="ru-RU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b="1" dirty="0">
              <a:ln w="12700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6895" t="6268" r="6681" b="7122"/>
          <a:stretch>
            <a:fillRect/>
          </a:stretch>
        </p:blipFill>
        <p:spPr bwMode="auto">
          <a:xfrm>
            <a:off x="381000" y="1447800"/>
            <a:ext cx="838199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Railway</a:t>
            </a:r>
            <a:endParaRPr lang="ru-RU" b="1" dirty="0">
              <a:ln w="12700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40-maxi-vokzal_en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371600"/>
            <a:ext cx="7848600" cy="53252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Train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Содержимое 5" descr="hello_html_1ceed84c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598" y="1828800"/>
            <a:ext cx="8799744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Rails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Содержимое 5" descr="9818_zheleznaya_doroga_derevya_relsy_1600x1200_(www.GetBg.net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524000"/>
            <a:ext cx="6705600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Wagon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778" y="1600200"/>
            <a:ext cx="805244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Wheel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12137190-Cartoon-Train-Stock-Vector-toy.jpg"/>
          <p:cNvPicPr>
            <a:picLocks noGrp="1" noChangeAspect="1"/>
          </p:cNvPicPr>
          <p:nvPr>
            <p:ph idx="1"/>
          </p:nvPr>
        </p:nvPicPr>
        <p:blipFill>
          <a:blip r:embed="rId2"/>
          <a:srcRect t="62011"/>
          <a:stretch>
            <a:fillRect/>
          </a:stretch>
        </p:blipFill>
        <p:spPr>
          <a:xfrm>
            <a:off x="381000" y="2209801"/>
            <a:ext cx="7467600" cy="2971800"/>
          </a:xfrm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Conductor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 descr="0_116961_cea28a78_or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600200"/>
            <a:ext cx="7119416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Песня «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can you see?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 l="7857" t="5698" r="8921" b="7692"/>
          <a:stretch>
            <a:fillRect/>
          </a:stretch>
        </p:blipFill>
        <p:spPr bwMode="auto">
          <a:xfrm>
            <a:off x="457200" y="13716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Bus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ORCHARD-301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80585"/>
            <a:ext cx="7619999" cy="5172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Bike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ike-riding-clip-art-free-cliparts-that-you-can-download-to-you-1kfbns-clipar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504406"/>
            <a:ext cx="5867400" cy="47988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Lorry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34832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107" y="1447800"/>
            <a:ext cx="6558493" cy="49188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Fire-engine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25766053_applikatsiyaizbumagipozharnayamashina1.jpg"/>
          <p:cNvPicPr>
            <a:picLocks noGrp="1" noChangeAspect="1"/>
          </p:cNvPicPr>
          <p:nvPr>
            <p:ph idx="1"/>
          </p:nvPr>
        </p:nvPicPr>
        <p:blipFill>
          <a:blip r:embed="rId2"/>
          <a:srcRect t="7233"/>
          <a:stretch>
            <a:fillRect/>
          </a:stretch>
        </p:blipFill>
        <p:spPr>
          <a:xfrm>
            <a:off x="936183" y="1676399"/>
            <a:ext cx="7674417" cy="469875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Физминутка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«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Teddy says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7055" t="5983" r="6841" b="7122"/>
          <a:stretch>
            <a:fillRect/>
          </a:stretch>
        </p:blipFill>
        <p:spPr bwMode="auto">
          <a:xfrm>
            <a:off x="304801" y="1371600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new-Life-in-the-UK-test-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52400"/>
            <a:ext cx="8534400" cy="65532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5F5F5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Телемост «Лондон – </a:t>
            </a: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5F5F5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Адриановка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5F5F5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5F5F5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5F5F5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Диалог</a:t>
            </a:r>
            <a:endParaRPr lang="ru-RU" sz="6000" dirty="0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 l="8979" t="6553" r="16943" b="13390"/>
          <a:stretch>
            <a:fillRect/>
          </a:stretch>
        </p:blipFill>
        <p:spPr bwMode="auto">
          <a:xfrm>
            <a:off x="762000" y="1447800"/>
            <a:ext cx="7532617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50</Words>
  <PresentationFormat>Экран (4:3)</PresentationFormat>
  <Paragraphs>21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 Внеурочное занятие «С детства чту железные дороги»  «Funny trip»  (Веселое путешествие)  2 класс </vt:lpstr>
      <vt:lpstr>Teddy Bear</vt:lpstr>
      <vt:lpstr>Adrianovka station</vt:lpstr>
      <vt:lpstr>Песня «Train’s coming»</vt:lpstr>
      <vt:lpstr>Railway</vt:lpstr>
      <vt:lpstr>Train</vt:lpstr>
      <vt:lpstr>Rails</vt:lpstr>
      <vt:lpstr>Wagon</vt:lpstr>
      <vt:lpstr>Wheel</vt:lpstr>
      <vt:lpstr>Conductor</vt:lpstr>
      <vt:lpstr>Песня «What can you see?»</vt:lpstr>
      <vt:lpstr>Bus</vt:lpstr>
      <vt:lpstr>Bike</vt:lpstr>
      <vt:lpstr>Lorry</vt:lpstr>
      <vt:lpstr>Car</vt:lpstr>
      <vt:lpstr>Fire-engine</vt:lpstr>
      <vt:lpstr>Физминутка «Teddy says»</vt:lpstr>
      <vt:lpstr>Телемост «Лондон – Адриановка»</vt:lpstr>
      <vt:lpstr>Диалог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Внеурочное занятие «С детства чту железные дороги»  «Funny trip»  (Веселое путешествие)  2 класс </dc:title>
  <dc:creator>Администратор</dc:creator>
  <cp:lastModifiedBy>Admin</cp:lastModifiedBy>
  <cp:revision>12</cp:revision>
  <dcterms:created xsi:type="dcterms:W3CDTF">2017-01-17T05:47:30Z</dcterms:created>
  <dcterms:modified xsi:type="dcterms:W3CDTF">2017-01-17T07:27:30Z</dcterms:modified>
</cp:coreProperties>
</file>