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>
        <p:scale>
          <a:sx n="60" d="100"/>
          <a:sy n="60" d="100"/>
        </p:scale>
        <p:origin x="-2088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21B7C-620E-4DFA-B1A6-96490AF2D352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46F4E-2908-4788-9D62-6A272ABFCFD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46F4E-2908-4788-9D62-6A272ABFCFD5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E8E7-A31E-438C-8EF9-3A83FC97428E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8FEDF-71F9-4CF7-997C-38D299AF70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E8E7-A31E-438C-8EF9-3A83FC97428E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8FEDF-71F9-4CF7-997C-38D299AF70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E8E7-A31E-438C-8EF9-3A83FC97428E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8FEDF-71F9-4CF7-997C-38D299AF70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E8E7-A31E-438C-8EF9-3A83FC97428E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8FEDF-71F9-4CF7-997C-38D299AF70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E8E7-A31E-438C-8EF9-3A83FC97428E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8FEDF-71F9-4CF7-997C-38D299AF70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E8E7-A31E-438C-8EF9-3A83FC97428E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8FEDF-71F9-4CF7-997C-38D299AF70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E8E7-A31E-438C-8EF9-3A83FC97428E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8FEDF-71F9-4CF7-997C-38D299AF70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E8E7-A31E-438C-8EF9-3A83FC97428E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8FEDF-71F9-4CF7-997C-38D299AF70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E8E7-A31E-438C-8EF9-3A83FC97428E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8FEDF-71F9-4CF7-997C-38D299AF70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E8E7-A31E-438C-8EF9-3A83FC97428E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8FEDF-71F9-4CF7-997C-38D299AF70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E8E7-A31E-438C-8EF9-3A83FC97428E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8FEDF-71F9-4CF7-997C-38D299AF70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accent3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3">
                <a:lumMod val="75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4E8E7-A31E-438C-8EF9-3A83FC97428E}" type="datetimeFigureOut">
              <a:rPr lang="ru-RU" smtClean="0"/>
              <a:t>19.03.2016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8FEDF-71F9-4CF7-997C-38D299AF709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3-tub-ru.yandex.net/i?id=49610c8c0555dc969594b67f434a9ebc&amp;n=33&amp;h=215&amp;w=3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-484538" y="996706"/>
            <a:ext cx="7776864" cy="6286492"/>
          </a:xfrm>
          <a:prstGeom prst="rect">
            <a:avLst/>
          </a:prstGeom>
          <a:noFill/>
        </p:spPr>
      </p:pic>
      <p:pic>
        <p:nvPicPr>
          <p:cNvPr id="1026" name="Picture 2" descr="http://www.ciudadseva.com/textos/poesia/ing/shakespeare/william_shakespeare_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2736" y="971600"/>
            <a:ext cx="4752528" cy="655272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556792" y="8172400"/>
            <a:ext cx="3528392" cy="792088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00808" y="8172400"/>
            <a:ext cx="3240360" cy="2503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  </a:t>
            </a:r>
            <a:r>
              <a:rPr lang="en-US" sz="2400" b="1" i="1" dirty="0" smtClean="0"/>
              <a:t>William Shakespeare</a:t>
            </a:r>
            <a:endParaRPr lang="ru-RU" sz="2400" b="1" i="1" dirty="0" smtClean="0"/>
          </a:p>
          <a:p>
            <a:r>
              <a:rPr lang="ru-RU" sz="2400" b="1" i="1" dirty="0" smtClean="0"/>
              <a:t>          (1564- 1616)</a:t>
            </a:r>
          </a:p>
          <a:p>
            <a:endParaRPr lang="ru-RU" sz="2400" i="1" dirty="0" smtClean="0"/>
          </a:p>
          <a:p>
            <a:endParaRPr lang="ru-RU" sz="2000" i="1" dirty="0" smtClean="0"/>
          </a:p>
          <a:p>
            <a:endParaRPr lang="ru-RU" sz="2000" i="1" dirty="0" smtClean="0"/>
          </a:p>
          <a:p>
            <a:endParaRPr lang="ru-RU" sz="2000" i="1" dirty="0" smtClean="0"/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im3-tub-ru.yandex.net/i?id=49610c8c0555dc969594b67f434a9ebc&amp;n=33&amp;h=215&amp;w=3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448534" y="960702"/>
            <a:ext cx="7776864" cy="6358500"/>
          </a:xfrm>
          <a:prstGeom prst="rect">
            <a:avLst/>
          </a:prstGeom>
          <a:noFill/>
        </p:spPr>
      </p:pic>
      <p:pic>
        <p:nvPicPr>
          <p:cNvPr id="14340" name="Picture 4" descr="http://vladmedicina.ru/files/gallery/2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2736" y="971600"/>
            <a:ext cx="4777808" cy="65527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56792" y="8172400"/>
            <a:ext cx="3528392" cy="792088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/>
              <a:t>Sir Arthur Conan Doyle</a:t>
            </a:r>
            <a:endParaRPr lang="ru-RU" sz="2400" b="1" i="1" dirty="0" smtClean="0"/>
          </a:p>
          <a:p>
            <a:pPr algn="ctr"/>
            <a:r>
              <a:rPr lang="ru-RU" sz="2400" b="1" i="1" dirty="0" smtClean="0"/>
              <a:t>(1859 - 1930)</a:t>
            </a:r>
            <a:endParaRPr lang="ru-RU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3-tub-ru.yandex.net/i?id=49610c8c0555dc969594b67f434a9ebc&amp;n=33&amp;h=215&amp;w=3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459432" y="971600"/>
            <a:ext cx="7776864" cy="6336704"/>
          </a:xfrm>
          <a:prstGeom prst="rect">
            <a:avLst/>
          </a:prstGeom>
          <a:noFill/>
        </p:spPr>
      </p:pic>
      <p:pic>
        <p:nvPicPr>
          <p:cNvPr id="17410" name="Picture 2" descr="http://cs3.livemaster.ru/zhurnalfoto/a/6/e/15100821165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2736" y="971600"/>
            <a:ext cx="4752528" cy="63367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28800" y="8100392"/>
            <a:ext cx="3528392" cy="864096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/>
          </a:p>
          <a:p>
            <a:pPr algn="ctr"/>
            <a:endParaRPr lang="ru-RU" sz="2000" b="1" i="1" dirty="0" smtClean="0"/>
          </a:p>
          <a:p>
            <a:pPr algn="ctr"/>
            <a:endParaRPr lang="ru-RU" sz="2000" b="1" i="1" dirty="0"/>
          </a:p>
          <a:p>
            <a:pPr algn="ctr"/>
            <a:r>
              <a:rPr lang="en-US" sz="2400" b="1" i="1" dirty="0" smtClean="0"/>
              <a:t>Agatha Christie</a:t>
            </a:r>
            <a:endParaRPr lang="ru-RU" sz="2400" b="1" i="1" dirty="0" smtClean="0"/>
          </a:p>
          <a:p>
            <a:pPr algn="ctr"/>
            <a:r>
              <a:rPr lang="ru-RU" sz="2400" b="1" i="1" dirty="0" smtClean="0"/>
              <a:t>(1890-1976) </a:t>
            </a:r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endParaRPr lang="ru-RU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3-tub-ru.yandex.net/i?id=49610c8c0555dc969594b67f434a9ebc&amp;n=33&amp;h=215&amp;w=3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412530" y="996706"/>
            <a:ext cx="7704856" cy="6214484"/>
          </a:xfrm>
          <a:prstGeom prst="rect">
            <a:avLst/>
          </a:prstGeom>
          <a:noFill/>
        </p:spPr>
      </p:pic>
      <p:pic>
        <p:nvPicPr>
          <p:cNvPr id="18434" name="Picture 2" descr="http://fs88.rover.info/show/10800477/10800477.jpg?1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2736" y="899592"/>
            <a:ext cx="4752528" cy="655272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28800" y="8100392"/>
            <a:ext cx="3528392" cy="864096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/>
          </a:p>
          <a:p>
            <a:pPr algn="ctr"/>
            <a:endParaRPr lang="ru-RU" sz="2000" b="1" i="1" dirty="0" smtClean="0"/>
          </a:p>
          <a:p>
            <a:pPr algn="ctr"/>
            <a:endParaRPr lang="ru-RU" sz="2000" b="1" i="1" dirty="0"/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endParaRPr lang="ru-RU" sz="20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276872" y="8100392"/>
            <a:ext cx="22325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 </a:t>
            </a:r>
            <a:r>
              <a:rPr lang="en-US" sz="2400" b="1" i="1" dirty="0" smtClean="0"/>
              <a:t>Charles Dickens</a:t>
            </a:r>
            <a:endParaRPr lang="ru-RU" sz="2400" b="1" i="1" dirty="0"/>
          </a:p>
          <a:p>
            <a:r>
              <a:rPr lang="ru-RU" sz="2400" b="1" i="1" dirty="0" smtClean="0"/>
              <a:t>  </a:t>
            </a:r>
            <a:r>
              <a:rPr lang="en-US" sz="2400" b="1" i="1" dirty="0" smtClean="0"/>
              <a:t> </a:t>
            </a:r>
            <a:r>
              <a:rPr lang="ru-RU" sz="2400" b="1" i="1" dirty="0" smtClean="0"/>
              <a:t> </a:t>
            </a:r>
            <a:r>
              <a:rPr lang="en-US" sz="2400" b="1" i="1" dirty="0" smtClean="0"/>
              <a:t>(1812-1870</a:t>
            </a:r>
            <a:r>
              <a:rPr lang="en-US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3-tub-ru.yandex.net/i?id=49610c8c0555dc969594b67f434a9ebc&amp;n=33&amp;h=215&amp;w=3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448534" y="960702"/>
            <a:ext cx="7704856" cy="6286492"/>
          </a:xfrm>
          <a:prstGeom prst="rect">
            <a:avLst/>
          </a:prstGeom>
          <a:noFill/>
        </p:spPr>
      </p:pic>
      <p:pic>
        <p:nvPicPr>
          <p:cNvPr id="19458" name="Picture 2" descr="http://www.gornovosti.ru/static/images/archive/2358/mister-fo-britanskiy-klassik-byl-geniyem-shpionazha.jpg"/>
          <p:cNvPicPr>
            <a:picLocks noChangeAspect="1" noChangeArrowheads="1"/>
          </p:cNvPicPr>
          <p:nvPr/>
        </p:nvPicPr>
        <p:blipFill>
          <a:blip r:embed="rId3" cstate="print"/>
          <a:srcRect t="2273" r="6723" b="2273"/>
          <a:stretch>
            <a:fillRect/>
          </a:stretch>
        </p:blipFill>
        <p:spPr bwMode="auto">
          <a:xfrm>
            <a:off x="980728" y="899592"/>
            <a:ext cx="4752528" cy="65527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28800" y="8100392"/>
            <a:ext cx="3528392" cy="864096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/>
          </a:p>
          <a:p>
            <a:pPr algn="ctr"/>
            <a:endParaRPr lang="ru-RU" sz="2000" b="1" i="1" dirty="0" smtClean="0"/>
          </a:p>
          <a:p>
            <a:pPr algn="ctr"/>
            <a:endParaRPr lang="ru-RU" sz="2000" b="1" i="1" dirty="0"/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endParaRPr lang="ru-RU" sz="20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276872" y="8100392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</a:t>
            </a:r>
            <a:r>
              <a:rPr lang="en-US" sz="2400" b="1" dirty="0" smtClean="0"/>
              <a:t>Daniel</a:t>
            </a:r>
            <a:r>
              <a:rPr lang="en-US" sz="2400" dirty="0" smtClean="0"/>
              <a:t> </a:t>
            </a:r>
            <a:r>
              <a:rPr lang="en-US" sz="2400" b="1" dirty="0" smtClean="0"/>
              <a:t>Defoe</a:t>
            </a:r>
            <a:endParaRPr lang="ru-RU" sz="2400" b="1" dirty="0" smtClean="0"/>
          </a:p>
          <a:p>
            <a:r>
              <a:rPr lang="ru-RU" sz="2400" b="1" i="1" dirty="0" smtClean="0"/>
              <a:t>  (1660 1731)</a:t>
            </a:r>
            <a:endParaRPr lang="ru-RU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3-tub-ru.yandex.net/i?id=49610c8c0555dc969594b67f434a9ebc&amp;n=33&amp;h=215&amp;w=3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76526" y="960702"/>
            <a:ext cx="7560840" cy="6286492"/>
          </a:xfrm>
          <a:prstGeom prst="rect">
            <a:avLst/>
          </a:prstGeom>
          <a:noFill/>
        </p:spPr>
      </p:pic>
      <p:pic>
        <p:nvPicPr>
          <p:cNvPr id="20482" name="Picture 2" descr="http://lebed.com/wp-content/uploads/2009-01-25/the-man-of-independent-mind-razmyshlenija-oroberte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2736" y="971600"/>
            <a:ext cx="4680520" cy="619268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28800" y="8100392"/>
            <a:ext cx="3528392" cy="864096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/>
          </a:p>
          <a:p>
            <a:pPr algn="ctr"/>
            <a:endParaRPr lang="ru-RU" sz="2000" b="1" i="1" dirty="0" smtClean="0"/>
          </a:p>
          <a:p>
            <a:pPr algn="ctr"/>
            <a:endParaRPr lang="ru-RU" sz="2000" b="1" i="1" dirty="0"/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endParaRPr lang="ru-RU" sz="20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2420888" y="8172400"/>
            <a:ext cx="2003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Robert Burns</a:t>
            </a:r>
            <a:endParaRPr lang="ru-RU" sz="2400" b="1" i="1" dirty="0" smtClean="0"/>
          </a:p>
          <a:p>
            <a:r>
              <a:rPr lang="ru-RU" sz="2400" b="1" i="1" dirty="0" smtClean="0"/>
              <a:t> (1759-1796)</a:t>
            </a:r>
            <a:endParaRPr lang="ru-RU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im3-tub-ru.yandex.net/i?id=49610c8c0555dc969594b67f434a9ebc&amp;n=33&amp;h=215&amp;w=3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430786" y="942954"/>
            <a:ext cx="7741368" cy="6358500"/>
          </a:xfrm>
          <a:prstGeom prst="rect">
            <a:avLst/>
          </a:prstGeom>
          <a:noFill/>
        </p:spPr>
      </p:pic>
      <p:pic>
        <p:nvPicPr>
          <p:cNvPr id="21506" name="Picture 2" descr="http://100-edu.ru/pars_docs/refs/8/7116/7116_html_641ca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4744" y="827584"/>
            <a:ext cx="4680520" cy="640871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628800" y="8100392"/>
            <a:ext cx="3528392" cy="864096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/>
          </a:p>
          <a:p>
            <a:pPr algn="ctr"/>
            <a:endParaRPr lang="ru-RU" sz="2000" b="1" i="1" dirty="0" smtClean="0"/>
          </a:p>
          <a:p>
            <a:pPr algn="ctr"/>
            <a:endParaRPr lang="ru-RU" sz="2000" b="1" i="1" dirty="0"/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endParaRPr lang="ru-RU" sz="20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2492896" y="8100392"/>
            <a:ext cx="18801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Lewis Carroll </a:t>
            </a:r>
            <a:endParaRPr lang="ru-RU" sz="2400" b="1" i="1" dirty="0"/>
          </a:p>
          <a:p>
            <a:r>
              <a:rPr lang="ru-RU" sz="2400" b="1" i="1" dirty="0" smtClean="0"/>
              <a:t> (1832-1898)</a:t>
            </a:r>
            <a:endParaRPr lang="ru-RU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3-tub-ru.yandex.net/i?id=49610c8c0555dc969594b67f434a9ebc&amp;n=33&amp;h=215&amp;w=3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459432" y="971598"/>
            <a:ext cx="7776865" cy="6336706"/>
          </a:xfrm>
          <a:prstGeom prst="rect">
            <a:avLst/>
          </a:prstGeom>
          <a:noFill/>
        </p:spPr>
      </p:pic>
      <p:pic>
        <p:nvPicPr>
          <p:cNvPr id="23554" name="Picture 2" descr="http://www.kinospace.ru/img/person/4/403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4744" y="971600"/>
            <a:ext cx="4680520" cy="64807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28800" y="8100392"/>
            <a:ext cx="3528392" cy="864096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/>
          </a:p>
          <a:p>
            <a:pPr algn="ctr"/>
            <a:endParaRPr lang="ru-RU" sz="2000" b="1" i="1" dirty="0" smtClean="0"/>
          </a:p>
          <a:p>
            <a:pPr algn="ctr"/>
            <a:endParaRPr lang="ru-RU" sz="2000" b="1" i="1" dirty="0"/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endParaRPr lang="ru-RU" sz="20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772816" y="8100392"/>
            <a:ext cx="31300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Robert Louis Stevenson</a:t>
            </a:r>
            <a:endParaRPr lang="ru-RU" sz="2400" b="1" i="1" dirty="0" smtClean="0"/>
          </a:p>
          <a:p>
            <a:r>
              <a:rPr lang="ru-RU" sz="2400" b="1" i="1" dirty="0" smtClean="0"/>
              <a:t>          (1850-1894)</a:t>
            </a:r>
          </a:p>
          <a:p>
            <a:endParaRPr lang="ru-RU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3-tub-ru.yandex.net/i?id=49610c8c0555dc969594b67f434a9ebc&amp;n=33&amp;h=215&amp;w=3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04518" y="816686"/>
            <a:ext cx="7488832" cy="6358500"/>
          </a:xfrm>
          <a:prstGeom prst="rect">
            <a:avLst/>
          </a:prstGeom>
          <a:noFill/>
        </p:spPr>
      </p:pic>
      <p:pic>
        <p:nvPicPr>
          <p:cNvPr id="24578" name="Picture 2" descr="http://data13.gallery.ru/albums/gallery/213290-ba1b5-39146846-m750x740-uf5f21.jpg"/>
          <p:cNvPicPr>
            <a:picLocks noChangeAspect="1" noChangeArrowheads="1"/>
          </p:cNvPicPr>
          <p:nvPr/>
        </p:nvPicPr>
        <p:blipFill>
          <a:blip r:embed="rId3" cstate="print"/>
          <a:srcRect l="4645" r="5543" b="4545"/>
          <a:stretch>
            <a:fillRect/>
          </a:stretch>
        </p:blipFill>
        <p:spPr bwMode="auto">
          <a:xfrm>
            <a:off x="1052736" y="971600"/>
            <a:ext cx="4680520" cy="61206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28800" y="7884368"/>
            <a:ext cx="3528392" cy="1080120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/>
          </a:p>
          <a:p>
            <a:pPr algn="ctr"/>
            <a:endParaRPr lang="ru-RU" sz="2000" b="1" i="1" dirty="0" smtClean="0"/>
          </a:p>
          <a:p>
            <a:pPr algn="ctr"/>
            <a:endParaRPr lang="ru-RU" sz="2000" b="1" i="1" dirty="0"/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endParaRPr lang="ru-RU" sz="2000" b="1" i="1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2420887" y="8028384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Beatrix</a:t>
            </a:r>
            <a:r>
              <a:rPr lang="en-US" sz="2400" dirty="0" smtClean="0"/>
              <a:t> </a:t>
            </a:r>
            <a:r>
              <a:rPr lang="en-US" sz="2400" b="1" dirty="0" smtClean="0"/>
              <a:t>Potter</a:t>
            </a:r>
            <a:endParaRPr lang="ru-RU" sz="2400" b="1" dirty="0" smtClean="0"/>
          </a:p>
          <a:p>
            <a:r>
              <a:rPr lang="ru-RU" sz="2400" b="1" i="1" dirty="0" smtClean="0"/>
              <a:t> (1866–1943)</a:t>
            </a:r>
            <a:endParaRPr lang="ru-RU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3-tub-ru.yandex.net/i?id=49610c8c0555dc969594b67f434a9ebc&amp;n=33&amp;h=215&amp;w=3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04518" y="816686"/>
            <a:ext cx="7488832" cy="6358500"/>
          </a:xfrm>
          <a:prstGeom prst="rect">
            <a:avLst/>
          </a:prstGeom>
          <a:noFill/>
        </p:spPr>
      </p:pic>
      <p:pic>
        <p:nvPicPr>
          <p:cNvPr id="22530" name="Picture 2" descr="https://www.penguin.com.au/jpg-large/9780140434934.jpg"/>
          <p:cNvPicPr>
            <a:picLocks noChangeAspect="1" noChangeArrowheads="1"/>
          </p:cNvPicPr>
          <p:nvPr/>
        </p:nvPicPr>
        <p:blipFill>
          <a:blip r:embed="rId3" cstate="print"/>
          <a:srcRect b="30690"/>
          <a:stretch>
            <a:fillRect/>
          </a:stretch>
        </p:blipFill>
        <p:spPr bwMode="auto">
          <a:xfrm>
            <a:off x="1124744" y="971600"/>
            <a:ext cx="4680520" cy="597666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28800" y="7884368"/>
            <a:ext cx="3528392" cy="1080120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/>
          </a:p>
          <a:p>
            <a:pPr algn="ctr"/>
            <a:endParaRPr lang="ru-RU" sz="2000" b="1" i="1" dirty="0" smtClean="0"/>
          </a:p>
          <a:p>
            <a:pPr algn="ctr"/>
            <a:endParaRPr lang="ru-RU" sz="2000" b="1" i="1" dirty="0"/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endParaRPr lang="ru-RU" sz="20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204864" y="8028384"/>
            <a:ext cx="231165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Charlotte Bronte</a:t>
            </a:r>
          </a:p>
          <a:p>
            <a:r>
              <a:rPr lang="en-US" sz="2400" b="1" i="1" dirty="0" smtClean="0"/>
              <a:t>    </a:t>
            </a:r>
            <a:r>
              <a:rPr lang="ru-RU" sz="2400" b="1" i="1" dirty="0" smtClean="0"/>
              <a:t>(1816–1855)</a:t>
            </a:r>
            <a:endParaRPr lang="en-US" sz="2400" b="1" i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5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Тема5</Template>
  <TotalTime>149</TotalTime>
  <Words>69</Words>
  <Application>Microsoft Office PowerPoint</Application>
  <PresentationFormat>Экран (4:3)</PresentationFormat>
  <Paragraphs>56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Тема5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1111</dc:creator>
  <cp:lastModifiedBy>1111</cp:lastModifiedBy>
  <cp:revision>16</cp:revision>
  <dcterms:created xsi:type="dcterms:W3CDTF">2016-03-19T05:06:06Z</dcterms:created>
  <dcterms:modified xsi:type="dcterms:W3CDTF">2016-03-19T07:35:45Z</dcterms:modified>
</cp:coreProperties>
</file>