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3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FFFF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55B5D-414A-4C6A-9C75-FF561F4D9931}" type="datetimeFigureOut">
              <a:rPr lang="ru-RU" smtClean="0"/>
              <a:pPr/>
              <a:t>08.04.2014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FA189-AAEB-40DE-A9F2-7D0A08DEE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2420888"/>
            <a:ext cx="75328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6600" b="1" i="1" dirty="0">
                <a:solidFill>
                  <a:srgbClr val="FF0000"/>
                </a:solidFill>
                <a:latin typeface="Monotype Corsiva" pitchFamily="66" charset="0"/>
              </a:rPr>
              <a:t>Физикалық эстафета</a:t>
            </a:r>
            <a:r>
              <a:rPr lang="kk-KZ" sz="6600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Picture 4" descr="C:\Documents and Settings\Shady\Рабочий стол\блестящие картинки\кар 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404">
            <a:off x="-226278" y="5377133"/>
            <a:ext cx="1236443" cy="148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C:\Documents and Settings\Shady\Рабочий стол\блестящие картинки\кар 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404">
            <a:off x="-154269" y="-23467"/>
            <a:ext cx="1236443" cy="148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C:\Documents and Settings\Shady\Рабочий стол\блестящие картинки\кар 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404">
            <a:off x="7838619" y="-23468"/>
            <a:ext cx="1236443" cy="148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Shady\Рабочий стол\блестящие картинки\кар 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404">
            <a:off x="7838619" y="5449140"/>
            <a:ext cx="1236443" cy="1487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glob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789040"/>
            <a:ext cx="2330450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6024" y="726951"/>
            <a:ext cx="867645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Сабақтың мақсаты: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2773363" marR="0" lvl="0" indent="-2773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Білімділігі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Сабақтан тыс уақытта оқушылардың физика пәніне қызығушылығын арттыру;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2773363" marR="0" lvl="0" indent="-2773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Тәрбиелілігі: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kk-KZ" sz="2000" b="0" i="1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ез ойлау қабілеттерін, ауызша есептеу қабілеттерін дамыта отырып, ұжымдық жұмыс жүргізу арқылы бірлесіп жұмыс атқаруға, ұйымшылдыққа, шапшаңдыққа, жылдамдыққа тәрбиелеу;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2773363" marR="0" lvl="0" indent="-27733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Дамытушылығы: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изика пәнінен алған білімдерін тексеру, логикалық ойлау қабілеттерін дамыту. Оқушылардың танымдық көзқарастарын жетілдіріп, белсенді жұмыс жасау қабілеттерін дамыту, білім деңгейлерін тереңдету, техникалық құралды пайдалану арқылы қызығушылығын арттыру. 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i2404op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877272"/>
            <a:ext cx="971550" cy="776287"/>
          </a:xfrm>
          <a:prstGeom prst="rect">
            <a:avLst/>
          </a:prstGeom>
          <a:noFill/>
        </p:spPr>
      </p:pic>
      <p:pic>
        <p:nvPicPr>
          <p:cNvPr id="4" name="Picture 3" descr="i2404op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938" y="5877272"/>
            <a:ext cx="971550" cy="776287"/>
          </a:xfrm>
          <a:prstGeom prst="rect">
            <a:avLst/>
          </a:prstGeom>
          <a:noFill/>
        </p:spPr>
      </p:pic>
      <p:pic>
        <p:nvPicPr>
          <p:cNvPr id="5" name="Picture 3" descr="i2404op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1550" cy="776287"/>
          </a:xfrm>
          <a:prstGeom prst="rect">
            <a:avLst/>
          </a:prstGeom>
          <a:noFill/>
        </p:spPr>
      </p:pic>
      <p:pic>
        <p:nvPicPr>
          <p:cNvPr id="6" name="Picture 3" descr="i2404op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4946" y="0"/>
            <a:ext cx="971550" cy="7762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95536" y="1403484"/>
            <a:ext cx="842493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Сабақтың эпиграфы: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«Біз сабақта ойнаймыз,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және бірге ойлаймыз»</a:t>
            </a:r>
            <a:endParaRPr kumimoji="0" lang="kk-KZ" sz="6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" name="Picture 8" descr="kn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149080"/>
            <a:ext cx="2705844" cy="209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4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7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71600" y="1558528"/>
            <a:ext cx="7308304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528763" marR="0" lvl="0" indent="-1528763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1-кезең: «Жеті рет өлшеп, бір рет кес» (физикалық сұрақтар)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2-кезең: «Бұл кім?»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3-кезең: «Білімің - тірегің» (есептер шығару)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4-кезең: «Формулалар елінде»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5-кезең: «Қызықты физика елінде» 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476672"/>
            <a:ext cx="504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i="1" dirty="0" smtClean="0">
                <a:solidFill>
                  <a:srgbClr val="FF0000"/>
                </a:solidFill>
                <a:latin typeface="Monotype Corsiva" pitchFamily="66" charset="0"/>
              </a:rPr>
              <a:t>Сайыс кезеңдері </a:t>
            </a:r>
            <a:endParaRPr lang="ru-RU" sz="44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6" descr="Beyazkuşvegül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1588749" cy="1548730"/>
          </a:xfrm>
          <a:prstGeom prst="rect">
            <a:avLst/>
          </a:prstGeom>
          <a:noFill/>
        </p:spPr>
      </p:pic>
      <p:pic>
        <p:nvPicPr>
          <p:cNvPr id="7" name="Picture 6" descr="Beyazkuşvegül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941168"/>
            <a:ext cx="1588749" cy="154873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520" y="602680"/>
            <a:ext cx="864096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топ. Ойшылдар тобы.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Ұраны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Жарыс десе жанамыз, бүгінгі күнгі ойында, ойшылдықпен аламыз!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Сәлемдесуі: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Достарым ерігіп жүрме бос,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Қол ұстас, бірігіп тізе қос.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Жеңіспен мәреге барайық,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Жеңістің ұранын алайық.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646457">
            <a:off x="1116013" y="5805488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421295">
            <a:off x="1908175" y="5876925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51623">
            <a:off x="2771775" y="5876925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78651">
            <a:off x="3635375" y="5876925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260567">
            <a:off x="4500563" y="5949950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560853">
            <a:off x="5364163" y="5949950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464026">
            <a:off x="7019925" y="5876925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b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603640">
            <a:off x="6227763" y="5876925"/>
            <a:ext cx="7239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716498"/>
            <a:ext cx="864096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топ. Тапқырлар тобы.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Ұраны: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Қандай сынақ болса дағы беріспе, әрқашан да үміткерміз жеңіске!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Сәлемдесуі: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Біз дайынбыз бұл сайысқа достарым,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Көрсетеміз бізде қандай күш барын.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Алға қойған мақсатымыз бір екен,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Сәтті болсын сапарымыз әрдайым.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0" descr="0f94a4ef70a1d04cae12a6bf4e462c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79512" y="5977508"/>
            <a:ext cx="4445115" cy="88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0f94a4ef70a1d04cae12a6bf4e462c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535488" y="5977508"/>
            <a:ext cx="4445115" cy="88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920909"/>
            <a:ext cx="86409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топ. Алғырлар тобы.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Ұраны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Алынбайтын қамал жоқ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Сәлемдесуі: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Шақырып жарыстарға сан -саланы,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Алғырлар топ жарғалы жар салады.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 етіп достық пенен  татулықты,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Қашанда тапқыр бол деп ой салады.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0" descr="0f94a4ef70a1d04cae12a6bf4e462c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79512" y="5977508"/>
            <a:ext cx="4445115" cy="88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0f94a4ef70a1d04cae12a6bf4e462c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535488" y="5977508"/>
            <a:ext cx="4445115" cy="88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9552" y="1484784"/>
            <a:ext cx="82809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1-кезең: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4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«Жеті  рет  өлшеп, бір  рет  кес»</a:t>
            </a:r>
            <a:endParaRPr kumimoji="0" lang="kk-KZ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" name="Picture 8" descr="bestgif_narod_ru_93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861048"/>
            <a:ext cx="2343147" cy="25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4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7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014492" y="-33009"/>
            <a:ext cx="31150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1-топ сұрақтары:</a:t>
            </a:r>
            <a:endParaRPr kumimoji="0" lang="kk-KZ" sz="36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20688"/>
            <a:ext cx="4431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Кім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барлық тілде сөйлейді?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692696"/>
            <a:ext cx="1535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(жаңғырық)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980728"/>
            <a:ext cx="5783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Теңізде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қандай тастар табылмайды?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12160" y="1052736"/>
            <a:ext cx="1125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(құрғақ)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9239" y="1412776"/>
            <a:ext cx="4684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Елеуішпен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 әкелуге бола ма?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1484784"/>
            <a:ext cx="2821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(болады, қар мен мұзды)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844824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Стакандағы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суды ішіп қойса ішінде не қалады?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36296" y="1916832"/>
            <a:ext cx="1065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(ауа, бу)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276872"/>
            <a:ext cx="5258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Ашық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ыдыстағы су неге азаяды?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20072" y="2348880"/>
            <a:ext cx="1402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(буланады)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2708920"/>
            <a:ext cx="4592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6. Неліктен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 отты сөндіреді?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4275" y="2780928"/>
            <a:ext cx="4441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(су ауа жібермейді, от ауасыз жанбайды)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2996952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Екі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жұмыртқа біреуі піскен, екіншісі шикі қалай ажыратамыз?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55776" y="3429000"/>
            <a:ext cx="6588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(Айналдыру арқылы. Қатты дене мен сұйықтардың қозғалысы арқылы білеміз.)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4005064"/>
            <a:ext cx="5464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Адамның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алғашқы мінген көлігі не?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724128" y="4077072"/>
            <a:ext cx="2006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(балалар арбасы)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436510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9. Үстіне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қара құм, не күл сепсек қар тез ериді, неге?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211960" y="4766375"/>
            <a:ext cx="45365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(Қара түс күн сәулесін тез жұтады)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520" y="5013176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10. Таудан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түскенде автомобильдің қай дөңгелегі айналмайды?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31840" y="5517232"/>
            <a:ext cx="2950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(артық дөңгелегі, запаска)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63285" y="5495448"/>
            <a:ext cx="1080715" cy="136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495448"/>
            <a:ext cx="1080715" cy="136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5085184"/>
            <a:ext cx="1080715" cy="136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1506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062804" y="-33010"/>
            <a:ext cx="30183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2-топ сұрақтары: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548680"/>
            <a:ext cx="55024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Жердің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 жерінде ең ұзақ тәулік?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0112" y="620688"/>
            <a:ext cx="3503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(Барлық жерінде бірдей (24 сағ)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1247" y="1095127"/>
            <a:ext cx="4770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Батареяны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өлтіретін металл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6056" y="1115452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(күміс)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137" y="1455167"/>
            <a:ext cx="6072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Судың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кішкене бөлшегі қалай аталады?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1475492"/>
            <a:ext cx="1102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(тамшы)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1815207"/>
            <a:ext cx="4967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Кім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барлық тілде сөйлей алады?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2175247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Өзен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сияқты бір бағытта ағады және тоқтамайды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84368" y="2267580"/>
            <a:ext cx="886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(сағат)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2607295"/>
            <a:ext cx="545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6. Не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көрінеді, егер ештеңе көрінбесе?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436096" y="2699628"/>
            <a:ext cx="971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(тұман)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19" y="3111351"/>
            <a:ext cx="61454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Ең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алғаш күнтізбені кім ойлап жасады?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3203684"/>
            <a:ext cx="259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(Әбу-Наср-Әл-Фараби)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3615407"/>
            <a:ext cx="370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Дүниеде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ең жүйрік не?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6286" y="3707740"/>
            <a:ext cx="1345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(ой қиялы)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7200" y="4149080"/>
            <a:ext cx="54314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9. Тұзды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суда жұмыртқа батады ма?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4221088"/>
            <a:ext cx="747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(жоқ)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479715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10. Македонский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заманындағы уақыттың көрсеткіші немесе өлшеуіші?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19872" y="5301208"/>
            <a:ext cx="992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(уақыт)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8633" y="5300464"/>
            <a:ext cx="1235367" cy="155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517232"/>
            <a:ext cx="1235367" cy="155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725144"/>
            <a:ext cx="1235367" cy="155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062804" y="-33010"/>
            <a:ext cx="301839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3-топ сұрақтары: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92696"/>
            <a:ext cx="6149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Қалың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қарда шаңғымен жүру неге оңай?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764704"/>
            <a:ext cx="2534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(бетінің ауданы үлкен)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268760"/>
            <a:ext cx="5561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Жерді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қоршап тұратын ауа қабаты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40152" y="1340768"/>
            <a:ext cx="1437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(атмосфера)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44824"/>
            <a:ext cx="5891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Дүние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жүзінде көп тараған сұйықтық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84168" y="1916832"/>
            <a:ext cx="55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(су)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234888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 Шикі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сумен қайнаған судың қайсысы тез қайнайды?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12360" y="2492896"/>
            <a:ext cx="1194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(Шикі су)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852936"/>
            <a:ext cx="615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Жай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көзге көрінбейді, қозғалуға ерінбейді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00192" y="2924944"/>
            <a:ext cx="1322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(молекула)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284984"/>
            <a:ext cx="8820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6. Жерден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көтеру оңай, бірақ алысқа лақтыру қиын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668344" y="3356992"/>
            <a:ext cx="974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(мақта)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3717032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 Ньютонның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1687 жылы бүкіләлемдік тартылыс заңын ашуына себеп болған не?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44008" y="4149080"/>
            <a:ext cx="856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(алма)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4509120"/>
            <a:ext cx="4970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8. Қай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планетаның сақинасы бар?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48064" y="4581128"/>
            <a:ext cx="1102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(Сатурн)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4941168"/>
            <a:ext cx="48164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9. Сүт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неше градуста қайнайды?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04048" y="5013176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(100</a:t>
            </a:r>
            <a:r>
              <a:rPr lang="kk-KZ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3528" y="5517232"/>
            <a:ext cx="30267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10. Заттың </a:t>
            </a:r>
            <a:r>
              <a:rPr lang="kk-KZ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үш күйі 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91880" y="5589240"/>
            <a:ext cx="2195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(қатты, сұйық, газ)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4724400"/>
            <a:ext cx="1692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5621" y="4941168"/>
            <a:ext cx="1692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09878" y="1340768"/>
            <a:ext cx="27045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2-кезең: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«Бұл кім?»</a:t>
            </a:r>
            <a:endParaRPr kumimoji="0" lang="kk-KZ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" name="Picture 8" descr="bestgif_narod_ru_93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717032"/>
            <a:ext cx="2343147" cy="25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4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7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Sony\Documents\Scanned Documents\керектер\Рисунок.jpg"/>
          <p:cNvPicPr/>
          <p:nvPr/>
        </p:nvPicPr>
        <p:blipFill>
          <a:blip r:embed="rId2" cstate="print"/>
          <a:srcRect l="68311" t="77368" r="6913" b="12777"/>
          <a:stretch>
            <a:fillRect/>
          </a:stretch>
        </p:blipFill>
        <p:spPr bwMode="auto">
          <a:xfrm rot="5400000" flipV="1">
            <a:off x="503548" y="440668"/>
            <a:ext cx="2952328" cy="2592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60648"/>
            <a:ext cx="2376264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3573016"/>
            <a:ext cx="2448272" cy="2980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573016"/>
            <a:ext cx="2479588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0392" y="-3874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67055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52536" y="508518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08518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336" y="-3874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18864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32656"/>
            <a:ext cx="1723648" cy="245179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Рисунок 4" descr="C:\Users\Sony\Documents\Scanned Documents\керектер\сурет.jpeg"/>
          <p:cNvPicPr/>
          <p:nvPr/>
        </p:nvPicPr>
        <p:blipFill>
          <a:blip r:embed="rId3" cstate="print"/>
          <a:srcRect l="9501" t="3198" r="72530" b="76444"/>
          <a:stretch>
            <a:fillRect/>
          </a:stretch>
        </p:blipFill>
        <p:spPr bwMode="auto">
          <a:xfrm>
            <a:off x="5148064" y="188640"/>
            <a:ext cx="1757222" cy="263421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 descr="C:\Users\Sony\Documents\Scanned Documents\керектер\Рисунок.jpg"/>
          <p:cNvPicPr/>
          <p:nvPr/>
        </p:nvPicPr>
        <p:blipFill>
          <a:blip r:embed="rId4" cstate="print"/>
          <a:srcRect l="66658" t="73924" r="4855" b="10930"/>
          <a:stretch>
            <a:fillRect/>
          </a:stretch>
        </p:blipFill>
        <p:spPr bwMode="auto">
          <a:xfrm rot="5400000">
            <a:off x="331104" y="3493432"/>
            <a:ext cx="2952329" cy="224740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 descr="C:\Users\Sony\Documents\Scanned Documents\керектер\Рисунок.jpg"/>
          <p:cNvPicPr/>
          <p:nvPr/>
        </p:nvPicPr>
        <p:blipFill>
          <a:blip r:embed="rId5" cstate="print"/>
          <a:srcRect l="26454" t="6523" r="49125" b="82846"/>
          <a:stretch>
            <a:fillRect/>
          </a:stretch>
        </p:blipFill>
        <p:spPr bwMode="auto">
          <a:xfrm rot="5400000">
            <a:off x="2805190" y="3539626"/>
            <a:ext cx="3027739" cy="223042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8" name="Рисунок 7" descr="C:\Users\Sony\Documents\Scanned Documents\керектер\Рисунок.jpg"/>
          <p:cNvPicPr/>
          <p:nvPr/>
        </p:nvPicPr>
        <p:blipFill>
          <a:blip r:embed="rId4" cstate="print"/>
          <a:srcRect l="7982" t="50561" r="62023" b="32216"/>
          <a:stretch>
            <a:fillRect/>
          </a:stretch>
        </p:blipFill>
        <p:spPr bwMode="auto">
          <a:xfrm rot="5400000">
            <a:off x="5344430" y="3664682"/>
            <a:ext cx="3168353" cy="21209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anim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67055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86438" y="1268760"/>
            <a:ext cx="454804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3-кезең: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«Білімің - тірегің»</a:t>
            </a:r>
            <a:endParaRPr kumimoji="0" lang="kk-KZ" sz="4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3" name="Picture 8" descr="bestgif_narod_ru_93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500438"/>
            <a:ext cx="2343147" cy="25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4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7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0567" y="1412776"/>
            <a:ext cx="520206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800" b="1" i="1" dirty="0">
                <a:solidFill>
                  <a:srgbClr val="FF0000"/>
                </a:solidFill>
                <a:latin typeface="Monotype Corsiva" pitchFamily="66" charset="0"/>
              </a:rPr>
              <a:t>4-кезең: </a:t>
            </a:r>
            <a:endParaRPr lang="kk-KZ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endParaRPr lang="kk-KZ" sz="48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kk-KZ" sz="4800" b="1" i="1" dirty="0" smtClean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kk-KZ" sz="4800" b="1" i="1" dirty="0">
                <a:solidFill>
                  <a:srgbClr val="FF0000"/>
                </a:solidFill>
                <a:latin typeface="Monotype Corsiva" pitchFamily="66" charset="0"/>
              </a:rPr>
              <a:t>Формулалар елінде» </a:t>
            </a:r>
            <a:endParaRPr lang="ru-RU" sz="4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" name="Picture 8" descr="bestgif_narod_ru_93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789040"/>
            <a:ext cx="2343147" cy="25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5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8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1174385" y="1412776"/>
            <a:ext cx="642195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5-кезең: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4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«Қызықты физика елінде»</a:t>
            </a:r>
            <a:endParaRPr kumimoji="0" lang="kk-KZ" sz="48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3" name="Picture 8" descr="bestgif_narod_ru_933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789040"/>
            <a:ext cx="2343147" cy="25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719564" y="3244924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96895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244924" y="3244923"/>
            <a:ext cx="6669360" cy="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пгшлпгш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67" y="0"/>
            <a:ext cx="9107633" cy="16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78092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0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19675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3730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700808"/>
            <a:ext cx="230187" cy="22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35"/>
          <p:cNvGrpSpPr>
            <a:grpSpLocks/>
          </p:cNvGrpSpPr>
          <p:nvPr/>
        </p:nvGrpSpPr>
        <p:grpSpPr bwMode="auto">
          <a:xfrm>
            <a:off x="0" y="4509120"/>
            <a:ext cx="1341438" cy="2143125"/>
            <a:chOff x="158" y="210"/>
            <a:chExt cx="665" cy="981"/>
          </a:xfrm>
        </p:grpSpPr>
        <p:pic>
          <p:nvPicPr>
            <p:cNvPr id="14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35"/>
          <p:cNvGrpSpPr>
            <a:grpSpLocks/>
          </p:cNvGrpSpPr>
          <p:nvPr/>
        </p:nvGrpSpPr>
        <p:grpSpPr bwMode="auto">
          <a:xfrm>
            <a:off x="7380312" y="4437112"/>
            <a:ext cx="1341438" cy="2143125"/>
            <a:chOff x="158" y="210"/>
            <a:chExt cx="665" cy="981"/>
          </a:xfrm>
        </p:grpSpPr>
        <p:pic>
          <p:nvPicPr>
            <p:cNvPr id="17" name="Picture 36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8" y="210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37" descr="звезды"/>
            <p:cNvPicPr>
              <a:picLocks noChangeAspect="1" noChangeArrowheads="1" noCrop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5" y="663"/>
              <a:ext cx="528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6206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8367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6336" y="1628800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24208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350100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4437112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86104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6021288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013176"/>
            <a:ext cx="373063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2641947" y="565237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6" descr="J009574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8028384" y="1196752"/>
            <a:ext cx="208078" cy="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 descr="anim0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445224"/>
            <a:ext cx="1295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4724400"/>
            <a:ext cx="1692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4400"/>
            <a:ext cx="16922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Beyazkuşvegü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76672"/>
            <a:ext cx="1708395" cy="1665362"/>
          </a:xfrm>
          <a:prstGeom prst="rect">
            <a:avLst/>
          </a:prstGeom>
          <a:noFill/>
        </p:spPr>
      </p:pic>
      <p:pic>
        <p:nvPicPr>
          <p:cNvPr id="7" name="Picture 6" descr="Beyazkuşvegü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780928"/>
            <a:ext cx="1708395" cy="1665362"/>
          </a:xfrm>
          <a:prstGeom prst="rect">
            <a:avLst/>
          </a:prstGeom>
          <a:noFill/>
        </p:spPr>
      </p:pic>
      <p:pic>
        <p:nvPicPr>
          <p:cNvPr id="8" name="Picture 6" descr="Beyazkuşvegü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653136"/>
            <a:ext cx="1708395" cy="166536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707904" y="1916832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698</Words>
  <Application>Microsoft Office PowerPoint</Application>
  <PresentationFormat>Экран (4:3)</PresentationFormat>
  <Paragraphs>121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Customer</cp:lastModifiedBy>
  <cp:revision>11</cp:revision>
  <dcterms:created xsi:type="dcterms:W3CDTF">2014-04-07T11:26:19Z</dcterms:created>
  <dcterms:modified xsi:type="dcterms:W3CDTF">2014-04-08T15:57:03Z</dcterms:modified>
</cp:coreProperties>
</file>