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4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42844" y="2571744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857488" y="428604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050" name="Picture 2" descr="C:\Users\Пользователь\Pictures\Фоны для презентаций\120_sbornik__7_fon\sbornik № 7_fon\6-100-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7229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928662" y="1500174"/>
            <a:ext cx="77867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Презентация </a:t>
            </a:r>
          </a:p>
          <a:p>
            <a:pPr algn="ctr"/>
            <a:r>
              <a:rPr lang="ru-RU" sz="5400" b="1" dirty="0" smtClean="0"/>
              <a:t>на тему :</a:t>
            </a:r>
            <a:r>
              <a:rPr lang="en-US" sz="5400" b="1" dirty="0" smtClean="0"/>
              <a:t>TRANSPORT</a:t>
            </a:r>
            <a:endParaRPr lang="ru-RU" sz="5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71934" y="5286388"/>
            <a:ext cx="507206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Шайхутдинова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Г.И.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Учитель англ.языка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Pictures\Фоны для презентаций\120_sbornik__7_fon\sbornik № 7_fon\6-100-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71538" y="2644170"/>
            <a:ext cx="75009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Which means of transport can a tourist use in London</a:t>
            </a:r>
            <a:r>
              <a:rPr lang="ru-RU" sz="4800" b="1" dirty="0" smtClean="0"/>
              <a:t>?</a:t>
            </a:r>
            <a:endParaRPr lang="ru-RU" sz="48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627784" y="692696"/>
            <a:ext cx="340670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Speaking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Задание 2.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Pictures\Фоны для презентаций\120_sbornik__7_fon\sbornik № 7_fon\6-100-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860032" y="1700808"/>
            <a:ext cx="41553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4800" b="1" dirty="0" smtClean="0"/>
              <a:t>left</a:t>
            </a:r>
          </a:p>
          <a:p>
            <a:pPr marL="342900" indent="-342900">
              <a:buAutoNum type="arabicPeriod"/>
            </a:pPr>
            <a:r>
              <a:rPr lang="en-US" sz="4800" b="1" dirty="0" smtClean="0"/>
              <a:t>30</a:t>
            </a:r>
          </a:p>
          <a:p>
            <a:pPr marL="342900" indent="-342900">
              <a:buAutoNum type="arabicPeriod"/>
            </a:pPr>
            <a:r>
              <a:rPr lang="en-US" sz="4800" b="1" dirty="0" smtClean="0"/>
              <a:t>ready</a:t>
            </a:r>
          </a:p>
          <a:p>
            <a:pPr marL="342900" indent="-342900">
              <a:buAutoNum type="arabicPeriod"/>
            </a:pPr>
            <a:r>
              <a:rPr lang="en-US" sz="4800" b="1" dirty="0" smtClean="0"/>
              <a:t>traffic lights</a:t>
            </a:r>
          </a:p>
          <a:p>
            <a:pPr marL="342900" indent="-342900">
              <a:buAutoNum type="arabicPeriod"/>
            </a:pPr>
            <a:r>
              <a:rPr lang="en-US" sz="4800" b="1" dirty="0" smtClean="0"/>
              <a:t>car</a:t>
            </a:r>
          </a:p>
          <a:p>
            <a:pPr marL="342900" indent="-342900">
              <a:buAutoNum type="arabicPeriod"/>
            </a:pPr>
            <a:r>
              <a:rPr lang="en-US" sz="4800" b="1" dirty="0" smtClean="0"/>
              <a:t>motorbike</a:t>
            </a:r>
            <a:endParaRPr lang="ru-RU" sz="48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49271" y="404664"/>
            <a:ext cx="572292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Listening</a:t>
            </a:r>
          </a:p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Задание 3.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488" y="642918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pic>
        <p:nvPicPr>
          <p:cNvPr id="6146" name="Picture 2" descr="C:\Users\Пользователь\Pictures\Фоны для презентаций\120_sbornik__7_fon\sbornik № 7_fon\6-100-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00430" y="857232"/>
            <a:ext cx="3429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Project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8662" y="2285992"/>
            <a:ext cx="72301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What are the rules for driving in your country</a:t>
            </a:r>
            <a:r>
              <a:rPr lang="ru-RU" sz="5400" b="1" dirty="0" smtClean="0"/>
              <a:t>?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142984"/>
            <a:ext cx="850112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ARE YOU TIRED?</a:t>
            </a:r>
          </a:p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Let`s do </a:t>
            </a:r>
          </a:p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physical exercises!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ользователь\Pictures\Фоны для презентаций\120_sbornik__7_fon\sbornik № 7_fon\6-100-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316" y="-25955"/>
            <a:ext cx="9144000" cy="72454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57224" y="2276872"/>
            <a:ext cx="7786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 was interesting for you on the lesson</a:t>
            </a:r>
            <a:r>
              <a:rPr lang="ru-RU" sz="4800" b="1" dirty="0" smtClean="0"/>
              <a:t>?</a:t>
            </a:r>
            <a:endParaRPr lang="ru-RU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28662" y="4143380"/>
            <a:ext cx="7643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What useful information have you got</a:t>
            </a:r>
            <a:r>
              <a:rPr lang="ru-RU" sz="4800" b="1" dirty="0" smtClean="0"/>
              <a:t>?</a:t>
            </a:r>
            <a:endParaRPr lang="ru-RU" sz="48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791158"/>
            <a:ext cx="64608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Ответьте на вопросы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Домашняя работа:</a:t>
            </a:r>
            <a:endParaRPr lang="ru-RU" dirty="0"/>
          </a:p>
        </p:txBody>
      </p:sp>
      <p:pic>
        <p:nvPicPr>
          <p:cNvPr id="3" name="Picture 2" descr="C:\Users\Пользователь\Pictures\Фоны для презентаций\120_sbornik__7_fon\sbornik № 7_fon\6-100-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0666" y="474345"/>
            <a:ext cx="8640960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Домашнее задание: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Принести фотографию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или картинку 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своего любимого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вида транспорта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 написать почему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ты его выбрал</a:t>
            </a:r>
            <a:endParaRPr lang="ru-RU" sz="5400" b="1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8073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857364"/>
            <a:ext cx="8229600" cy="1143000"/>
          </a:xfrm>
        </p:spPr>
        <p:txBody>
          <a:bodyPr>
            <a:noAutofit/>
          </a:bodyPr>
          <a:lstStyle/>
          <a:p>
            <a:r>
              <a:rPr lang="en-US" sz="6600" b="1" i="1" dirty="0" smtClean="0">
                <a:solidFill>
                  <a:srgbClr val="0070C0"/>
                </a:solidFill>
              </a:rPr>
              <a:t>THANK YOU FOR YOUR ATTENTION!</a:t>
            </a:r>
            <a:endParaRPr lang="ru-RU" sz="66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105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Домашняя работа: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cp:lastModifiedBy>User</cp:lastModifiedBy>
  <cp:revision>32</cp:revision>
  <dcterms:modified xsi:type="dcterms:W3CDTF">2017-02-06T05:33:26Z</dcterms:modified>
</cp:coreProperties>
</file>