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9144000" cy="6858000" type="screen4x3"/>
  <p:notesSz cx="6858000" cy="9144000"/>
  <p:embeddedFontLst>
    <p:embeddedFont>
      <p:font typeface="Acquest Script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Moonlight" panose="020B0604020202020204" charset="0"/>
      <p:regular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780" y="15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243D3-1B07-4BF1-9415-05054FBD956F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CEF38-DAF7-4A65-AB14-3781C062D49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338" name="Picture 2" descr="http://www.coollady.ru/pic/0004/019/03_1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5;&#1086;&#1083;&#1100;&#1079;&#1086;&#1074;&#1072;&#1090;&#1077;&#1083;&#1100;\Desktop\&#1088;&#1080;&#1089;&#1091;&#1077;&#1084;%20&#1089;&#1085;&#1077;&#1075;&#1086;&#1074;\7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omanadvice.ru/kak-poetapno-narisovat-zimu-karandashom" TargetMode="External"/><Relationship Id="rId2" Type="http://schemas.openxmlformats.org/officeDocument/2006/relationships/hyperlink" Target="http://www.coollady.ru/pic/0004/019/03_1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olshoyvopros.ru/questions/1353640-kak-narisovat-zimu-karandashom-poetapno-dlja-detej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556792"/>
            <a:ext cx="57606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onlight" pitchFamily="2" charset="0"/>
              </a:rPr>
              <a:t>Рисуем зимний пейзаж</a:t>
            </a:r>
          </a:p>
          <a:p>
            <a:pPr algn="ctr"/>
            <a:r>
              <a:rPr lang="ru-RU" sz="36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onlight" pitchFamily="2" charset="0"/>
              </a:rPr>
              <a:t> со снеговиком</a:t>
            </a:r>
            <a:endParaRPr lang="ru-RU" sz="36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onlight" pitchFamily="2" charset="0"/>
            </a:endParaRPr>
          </a:p>
        </p:txBody>
      </p:sp>
      <p:pic>
        <p:nvPicPr>
          <p:cNvPr id="5" name="Picture 4" descr="http://cdn01.ru/files/users/images/19/cc/19cc9ef752445766c6fd89e5e731167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5059" t="65454"/>
          <a:stretch>
            <a:fillRect/>
          </a:stretch>
        </p:blipFill>
        <p:spPr bwMode="auto">
          <a:xfrm>
            <a:off x="1403648" y="2852936"/>
            <a:ext cx="2002270" cy="25419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94327" y="4149080"/>
            <a:ext cx="31694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cquest Script" pitchFamily="2" charset="0"/>
              </a:rPr>
              <a:t>Автор </a:t>
            </a:r>
            <a:r>
              <a:rPr lang="ru-RU" b="1" dirty="0" smtClean="0">
                <a:solidFill>
                  <a:srgbClr val="002060"/>
                </a:solidFill>
                <a:latin typeface="Acquest Script" pitchFamily="2" charset="0"/>
              </a:rPr>
              <a:t>–Бокова Наталия Николаевна,</a:t>
            </a:r>
            <a:endParaRPr lang="ru-RU" b="1" dirty="0" smtClean="0">
              <a:solidFill>
                <a:srgbClr val="002060"/>
              </a:solidFill>
              <a:latin typeface="Acquest Script" pitchFamily="2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cquest Script" pitchFamily="2" charset="0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cquest Script" pitchFamily="2" charset="0"/>
              </a:rPr>
              <a:t>МОУ </a:t>
            </a:r>
            <a:r>
              <a:rPr lang="ru-RU" b="1" dirty="0" smtClean="0">
                <a:solidFill>
                  <a:srgbClr val="002060"/>
                </a:solidFill>
                <a:latin typeface="Acquest Script" pitchFamily="2" charset="0"/>
              </a:rPr>
              <a:t>«СОШ № </a:t>
            </a:r>
            <a:r>
              <a:rPr lang="ru-RU" b="1" dirty="0" smtClean="0">
                <a:solidFill>
                  <a:srgbClr val="002060"/>
                </a:solidFill>
                <a:latin typeface="Acquest Script" pitchFamily="2" charset="0"/>
              </a:rPr>
              <a:t>10</a:t>
            </a:r>
            <a:endParaRPr lang="ru-RU" b="1" dirty="0">
              <a:solidFill>
                <a:srgbClr val="002060"/>
              </a:solidFill>
              <a:latin typeface="Acquest Scrip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к нарисовать зиму карандашом поэтапно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12776"/>
            <a:ext cx="5904656" cy="4032448"/>
          </a:xfrm>
          <a:prstGeom prst="rect">
            <a:avLst/>
          </a:prstGeom>
          <a:noFill/>
        </p:spPr>
      </p:pic>
      <p:pic>
        <p:nvPicPr>
          <p:cNvPr id="1028" name="Picture 4" descr="http://cdn01.ru/files/users/images/19/cc/19cc9ef752445766c6fd89e5e731167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4291" r="71650" b="67815"/>
          <a:stretch>
            <a:fillRect/>
          </a:stretch>
        </p:blipFill>
        <p:spPr bwMode="auto">
          <a:xfrm>
            <a:off x="2915816" y="2636912"/>
            <a:ext cx="1728192" cy="2808312"/>
          </a:xfrm>
          <a:prstGeom prst="rect">
            <a:avLst/>
          </a:prstGeom>
          <a:noFill/>
        </p:spPr>
      </p:pic>
      <p:pic>
        <p:nvPicPr>
          <p:cNvPr id="5" name="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83568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к нарисовать зиму карандашом поэтапно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5904656" cy="4032448"/>
          </a:xfrm>
          <a:prstGeom prst="rect">
            <a:avLst/>
          </a:prstGeom>
          <a:noFill/>
        </p:spPr>
      </p:pic>
      <p:pic>
        <p:nvPicPr>
          <p:cNvPr id="16388" name="Picture 4" descr="http://cdn01.ru/files/users/images/19/cc/19cc9ef752445766c6fd89e5e731167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0965" t="4660" r="2417" b="66731"/>
          <a:stretch>
            <a:fillRect/>
          </a:stretch>
        </p:blipFill>
        <p:spPr bwMode="auto">
          <a:xfrm>
            <a:off x="2771800" y="2708920"/>
            <a:ext cx="2232248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к нарисовать зиму карандашом поэтапно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5904656" cy="4032448"/>
          </a:xfrm>
          <a:prstGeom prst="rect">
            <a:avLst/>
          </a:prstGeom>
          <a:noFill/>
        </p:spPr>
      </p:pic>
      <p:pic>
        <p:nvPicPr>
          <p:cNvPr id="17412" name="Picture 4" descr="http://cdn01.ru/files/users/images/19/cc/19cc9ef752445766c6fd89e5e731167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8602" t="33984" b="33831"/>
          <a:stretch>
            <a:fillRect/>
          </a:stretch>
        </p:blipFill>
        <p:spPr bwMode="auto">
          <a:xfrm>
            <a:off x="2771800" y="2348880"/>
            <a:ext cx="2523604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к нарисовать зиму карандашом поэтапно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5904656" cy="4032448"/>
          </a:xfrm>
          <a:prstGeom prst="rect">
            <a:avLst/>
          </a:prstGeom>
          <a:noFill/>
        </p:spPr>
      </p:pic>
      <p:pic>
        <p:nvPicPr>
          <p:cNvPr id="18436" name="Picture 4" descr="http://cdn01.ru/files/users/images/19/cc/19cc9ef752445766c6fd89e5e731167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t="65454" r="61479"/>
          <a:stretch>
            <a:fillRect/>
          </a:stretch>
        </p:blipFill>
        <p:spPr bwMode="auto">
          <a:xfrm>
            <a:off x="2771800" y="2132856"/>
            <a:ext cx="2348260" cy="3478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к нарисовать зиму карандашом поэтапно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5976664" cy="4032448"/>
          </a:xfrm>
          <a:prstGeom prst="rect">
            <a:avLst/>
          </a:prstGeom>
          <a:noFill/>
        </p:spPr>
      </p:pic>
      <p:pic>
        <p:nvPicPr>
          <p:cNvPr id="19460" name="Picture 4" descr="http://cdn01.ru/files/users/images/19/cc/19cc9ef752445766c6fd89e5e731167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5059" t="65454"/>
          <a:stretch>
            <a:fillRect/>
          </a:stretch>
        </p:blipFill>
        <p:spPr bwMode="auto">
          <a:xfrm>
            <a:off x="2555776" y="2132856"/>
            <a:ext cx="2739628" cy="3478064"/>
          </a:xfrm>
          <a:prstGeom prst="rect">
            <a:avLst/>
          </a:prstGeom>
          <a:noFill/>
        </p:spPr>
      </p:pic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028384" y="6237312"/>
            <a:ext cx="576064" cy="504056"/>
          </a:xfrm>
          <a:prstGeom prst="mathMultiply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628800"/>
            <a:ext cx="56886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hlinkClick r:id="rId2"/>
              </a:rPr>
              <a:t>http://www.coollady.ru/pic/0004/019/03_1.jpg</a:t>
            </a:r>
            <a:endParaRPr lang="ru-RU" sz="1400" dirty="0" smtClean="0"/>
          </a:p>
          <a:p>
            <a:r>
              <a:rPr lang="en-US" sz="1400" dirty="0" smtClean="0">
                <a:hlinkClick r:id="rId3"/>
              </a:rPr>
              <a:t>http://womanadvice.ru/kak-poetapno-narisovat-zimu-karandashom</a:t>
            </a:r>
            <a:endParaRPr lang="ru-RU" sz="1400" dirty="0" smtClean="0"/>
          </a:p>
          <a:p>
            <a:r>
              <a:rPr lang="en-US" sz="1400" dirty="0" smtClean="0">
                <a:hlinkClick r:id="rId4"/>
              </a:rPr>
              <a:t>http://www.bolshoyvopros.ru/questions/1353640-kak-narisovat-zimu-karandashom-poetapno-dlja-detej.html</a:t>
            </a:r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29</Words>
  <Application>Microsoft Office PowerPoint</Application>
  <PresentationFormat>Экран (4:3)</PresentationFormat>
  <Paragraphs>9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Acquest Script</vt:lpstr>
      <vt:lpstr>Calibri</vt:lpstr>
      <vt:lpstr>Moonlight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7</cp:revision>
  <dcterms:created xsi:type="dcterms:W3CDTF">2016-12-24T12:48:46Z</dcterms:created>
  <dcterms:modified xsi:type="dcterms:W3CDTF">2017-02-06T05:58:26Z</dcterms:modified>
</cp:coreProperties>
</file>