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ppt/tags/tag1.xml" ContentType="application/vnd.openxmlformats-officedocument.presentationml.tags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4" r:id="rId9"/>
    <p:sldId id="265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</p:showPr>
  <p:clrMru>
    <a:srgbClr val="CC0099"/>
    <a:srgbClr val="000000"/>
    <a:srgbClr val="000099"/>
    <a:srgbClr val="6600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showOutlineIcons="0">
    <p:restoredLeft sz="15591" autoAdjust="0"/>
    <p:restoredTop sz="94667" autoAdjust="0"/>
  </p:normalViewPr>
  <p:slideViewPr>
    <p:cSldViewPr>
      <p:cViewPr varScale="1">
        <p:scale>
          <a:sx n="75" d="100"/>
          <a:sy n="75" d="100"/>
        </p:scale>
        <p:origin x="-1014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2"/>
          <p:cNvSpPr>
            <a:spLocks/>
          </p:cNvSpPr>
          <p:nvPr/>
        </p:nvSpPr>
        <p:spPr bwMode="blackWhite">
          <a:xfrm>
            <a:off x="20638" y="12700"/>
            <a:ext cx="8896350" cy="6780213"/>
          </a:xfrm>
          <a:custGeom>
            <a:avLst/>
            <a:gdLst/>
            <a:ahLst/>
            <a:cxnLst>
              <a:cxn ang="0">
                <a:pos x="2822" y="0"/>
              </a:cxn>
              <a:cxn ang="0">
                <a:pos x="0" y="975"/>
              </a:cxn>
              <a:cxn ang="0">
                <a:pos x="2169" y="3619"/>
              </a:cxn>
              <a:cxn ang="0">
                <a:pos x="3985" y="1125"/>
              </a:cxn>
              <a:cxn ang="0">
                <a:pos x="2822" y="0"/>
              </a:cxn>
              <a:cxn ang="0">
                <a:pos x="2822" y="0"/>
              </a:cxn>
            </a:cxnLst>
            <a:rect l="0" t="0" r="r" b="b"/>
            <a:pathLst>
              <a:path w="3985" h="3619">
                <a:moveTo>
                  <a:pt x="2822" y="0"/>
                </a:moveTo>
                <a:lnTo>
                  <a:pt x="0" y="975"/>
                </a:lnTo>
                <a:lnTo>
                  <a:pt x="2169" y="3619"/>
                </a:lnTo>
                <a:lnTo>
                  <a:pt x="3985" y="1125"/>
                </a:lnTo>
                <a:lnTo>
                  <a:pt x="2822" y="0"/>
                </a:lnTo>
                <a:lnTo>
                  <a:pt x="2822" y="0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ru-RU"/>
          </a:p>
        </p:txBody>
      </p:sp>
      <p:grpSp>
        <p:nvGrpSpPr>
          <p:cNvPr id="2" name="Group 8"/>
          <p:cNvGrpSpPr>
            <a:grpSpLocks/>
          </p:cNvGrpSpPr>
          <p:nvPr/>
        </p:nvGrpSpPr>
        <p:grpSpPr bwMode="auto">
          <a:xfrm>
            <a:off x="195263" y="234950"/>
            <a:ext cx="3787775" cy="1778000"/>
            <a:chOff x="123" y="148"/>
            <a:chExt cx="2386" cy="1120"/>
          </a:xfrm>
        </p:grpSpPr>
        <p:sp>
          <p:nvSpPr>
            <p:cNvPr id="6" name="Freeform 9"/>
            <p:cNvSpPr>
              <a:spLocks/>
            </p:cNvSpPr>
            <p:nvPr userDrawn="1"/>
          </p:nvSpPr>
          <p:spPr bwMode="auto">
            <a:xfrm>
              <a:off x="177" y="177"/>
              <a:ext cx="2250" cy="1017"/>
            </a:xfrm>
            <a:custGeom>
              <a:avLst/>
              <a:gdLst/>
              <a:ahLst/>
              <a:cxnLst>
                <a:cxn ang="0">
                  <a:pos x="794" y="395"/>
                </a:cxn>
                <a:cxn ang="0">
                  <a:pos x="710" y="318"/>
                </a:cxn>
                <a:cxn ang="0">
                  <a:pos x="556" y="210"/>
                </a:cxn>
                <a:cxn ang="0">
                  <a:pos x="71" y="0"/>
                </a:cxn>
                <a:cxn ang="0">
                  <a:pos x="23" y="20"/>
                </a:cxn>
                <a:cxn ang="0">
                  <a:pos x="0" y="83"/>
                </a:cxn>
                <a:cxn ang="0">
                  <a:pos x="28" y="155"/>
                </a:cxn>
                <a:cxn ang="0">
                  <a:pos x="570" y="409"/>
                </a:cxn>
                <a:cxn ang="0">
                  <a:pos x="689" y="393"/>
                </a:cxn>
                <a:cxn ang="0">
                  <a:pos x="785" y="414"/>
                </a:cxn>
                <a:cxn ang="0">
                  <a:pos x="794" y="395"/>
                </a:cxn>
                <a:cxn ang="0">
                  <a:pos x="794" y="395"/>
                </a:cxn>
              </a:cxnLst>
              <a:rect l="0" t="0" r="r" b="b"/>
              <a:pathLst>
                <a:path w="794" h="414">
                  <a:moveTo>
                    <a:pt x="794" y="395"/>
                  </a:moveTo>
                  <a:lnTo>
                    <a:pt x="710" y="318"/>
                  </a:lnTo>
                  <a:lnTo>
                    <a:pt x="556" y="210"/>
                  </a:lnTo>
                  <a:lnTo>
                    <a:pt x="71" y="0"/>
                  </a:lnTo>
                  <a:lnTo>
                    <a:pt x="23" y="20"/>
                  </a:lnTo>
                  <a:lnTo>
                    <a:pt x="0" y="83"/>
                  </a:lnTo>
                  <a:lnTo>
                    <a:pt x="28" y="155"/>
                  </a:lnTo>
                  <a:lnTo>
                    <a:pt x="570" y="409"/>
                  </a:lnTo>
                  <a:lnTo>
                    <a:pt x="689" y="393"/>
                  </a:lnTo>
                  <a:lnTo>
                    <a:pt x="785" y="414"/>
                  </a:lnTo>
                  <a:lnTo>
                    <a:pt x="794" y="395"/>
                  </a:lnTo>
                  <a:lnTo>
                    <a:pt x="794" y="395"/>
                  </a:lnTo>
                  <a:close/>
                </a:path>
              </a:pathLst>
            </a:custGeom>
            <a:solidFill>
              <a:srgbClr val="F8F8F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7" name="Freeform 10"/>
            <p:cNvSpPr>
              <a:spLocks/>
            </p:cNvSpPr>
            <p:nvPr userDrawn="1"/>
          </p:nvSpPr>
          <p:spPr bwMode="auto">
            <a:xfrm>
              <a:off x="166" y="261"/>
              <a:ext cx="2244" cy="1007"/>
            </a:xfrm>
            <a:custGeom>
              <a:avLst/>
              <a:gdLst/>
              <a:ahLst/>
              <a:cxnLst>
                <a:cxn ang="0">
                  <a:pos x="137" y="0"/>
                </a:cxn>
                <a:cxn ang="0">
                  <a:pos x="1331" y="519"/>
                </a:cxn>
                <a:cxn ang="0">
                  <a:pos x="1428" y="638"/>
                </a:cxn>
                <a:cxn ang="0">
                  <a:pos x="1586" y="792"/>
                </a:cxn>
                <a:cxn ang="0">
                  <a:pos x="1565" y="821"/>
                </a:cxn>
                <a:cxn ang="0">
                  <a:pos x="1350" y="787"/>
                </a:cxn>
                <a:cxn ang="0">
                  <a:pos x="1145" y="811"/>
                </a:cxn>
                <a:cxn ang="0">
                  <a:pos x="42" y="298"/>
                </a:cxn>
                <a:cxn ang="0">
                  <a:pos x="0" y="150"/>
                </a:cxn>
                <a:cxn ang="0">
                  <a:pos x="46" y="32"/>
                </a:cxn>
                <a:cxn ang="0">
                  <a:pos x="137" y="0"/>
                </a:cxn>
                <a:cxn ang="0">
                  <a:pos x="137" y="0"/>
                </a:cxn>
              </a:cxnLst>
              <a:rect l="0" t="0" r="r" b="b"/>
              <a:pathLst>
                <a:path w="1586" h="821">
                  <a:moveTo>
                    <a:pt x="137" y="0"/>
                  </a:moveTo>
                  <a:lnTo>
                    <a:pt x="1331" y="519"/>
                  </a:lnTo>
                  <a:lnTo>
                    <a:pt x="1428" y="638"/>
                  </a:lnTo>
                  <a:lnTo>
                    <a:pt x="1586" y="792"/>
                  </a:lnTo>
                  <a:lnTo>
                    <a:pt x="1565" y="821"/>
                  </a:lnTo>
                  <a:lnTo>
                    <a:pt x="1350" y="787"/>
                  </a:lnTo>
                  <a:lnTo>
                    <a:pt x="1145" y="811"/>
                  </a:lnTo>
                  <a:lnTo>
                    <a:pt x="42" y="298"/>
                  </a:lnTo>
                  <a:lnTo>
                    <a:pt x="0" y="150"/>
                  </a:lnTo>
                  <a:lnTo>
                    <a:pt x="46" y="32"/>
                  </a:lnTo>
                  <a:lnTo>
                    <a:pt x="137" y="0"/>
                  </a:lnTo>
                  <a:lnTo>
                    <a:pt x="137" y="0"/>
                  </a:lnTo>
                  <a:close/>
                </a:path>
              </a:pathLst>
            </a:custGeom>
            <a:solidFill>
              <a:schemeClr val="tx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8" name="Freeform 11"/>
            <p:cNvSpPr>
              <a:spLocks/>
            </p:cNvSpPr>
            <p:nvPr userDrawn="1"/>
          </p:nvSpPr>
          <p:spPr bwMode="auto">
            <a:xfrm>
              <a:off x="474" y="344"/>
              <a:ext cx="1488" cy="919"/>
            </a:xfrm>
            <a:custGeom>
              <a:avLst/>
              <a:gdLst/>
              <a:ahLst/>
              <a:cxnLst>
                <a:cxn ang="0">
                  <a:pos x="0" y="325"/>
                </a:cxn>
                <a:cxn ang="0">
                  <a:pos x="922" y="747"/>
                </a:cxn>
                <a:cxn ang="0">
                  <a:pos x="939" y="534"/>
                </a:cxn>
                <a:cxn ang="0">
                  <a:pos x="1049" y="422"/>
                </a:cxn>
                <a:cxn ang="0">
                  <a:pos x="78" y="0"/>
                </a:cxn>
                <a:cxn ang="0">
                  <a:pos x="0" y="127"/>
                </a:cxn>
                <a:cxn ang="0">
                  <a:pos x="0" y="325"/>
                </a:cxn>
                <a:cxn ang="0">
                  <a:pos x="0" y="325"/>
                </a:cxn>
              </a:cxnLst>
              <a:rect l="0" t="0" r="r" b="b"/>
              <a:pathLst>
                <a:path w="1049" h="747">
                  <a:moveTo>
                    <a:pt x="0" y="325"/>
                  </a:moveTo>
                  <a:lnTo>
                    <a:pt x="922" y="747"/>
                  </a:lnTo>
                  <a:lnTo>
                    <a:pt x="939" y="534"/>
                  </a:lnTo>
                  <a:lnTo>
                    <a:pt x="1049" y="422"/>
                  </a:lnTo>
                  <a:lnTo>
                    <a:pt x="78" y="0"/>
                  </a:lnTo>
                  <a:lnTo>
                    <a:pt x="0" y="127"/>
                  </a:lnTo>
                  <a:lnTo>
                    <a:pt x="0" y="325"/>
                  </a:lnTo>
                  <a:lnTo>
                    <a:pt x="0" y="325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grpSp>
          <p:nvGrpSpPr>
            <p:cNvPr id="3" name="Group 12"/>
            <p:cNvGrpSpPr>
              <a:grpSpLocks/>
            </p:cNvGrpSpPr>
            <p:nvPr userDrawn="1"/>
          </p:nvGrpSpPr>
          <p:grpSpPr bwMode="auto">
            <a:xfrm>
              <a:off x="123" y="148"/>
              <a:ext cx="2386" cy="1081"/>
              <a:chOff x="123" y="148"/>
              <a:chExt cx="2386" cy="1081"/>
            </a:xfrm>
          </p:grpSpPr>
          <p:sp>
            <p:nvSpPr>
              <p:cNvPr id="10" name="Freeform 13"/>
              <p:cNvSpPr>
                <a:spLocks/>
              </p:cNvSpPr>
              <p:nvPr userDrawn="1"/>
            </p:nvSpPr>
            <p:spPr bwMode="auto">
              <a:xfrm>
                <a:off x="2005" y="934"/>
                <a:ext cx="212" cy="214"/>
              </a:xfrm>
              <a:custGeom>
                <a:avLst/>
                <a:gdLst/>
                <a:ahLst/>
                <a:cxnLst>
                  <a:cxn ang="0">
                    <a:pos x="110" y="0"/>
                  </a:cxn>
                  <a:cxn ang="0">
                    <a:pos x="40" y="66"/>
                  </a:cxn>
                  <a:cxn ang="0">
                    <a:pos x="0" y="173"/>
                  </a:cxn>
                  <a:cxn ang="0">
                    <a:pos x="80" y="160"/>
                  </a:cxn>
                  <a:cxn ang="0">
                    <a:pos x="103" y="84"/>
                  </a:cxn>
                  <a:cxn ang="0">
                    <a:pos x="150" y="27"/>
                  </a:cxn>
                  <a:cxn ang="0">
                    <a:pos x="110" y="0"/>
                  </a:cxn>
                  <a:cxn ang="0">
                    <a:pos x="110" y="0"/>
                  </a:cxn>
                </a:cxnLst>
                <a:rect l="0" t="0" r="r" b="b"/>
                <a:pathLst>
                  <a:path w="150" h="173">
                    <a:moveTo>
                      <a:pt x="110" y="0"/>
                    </a:moveTo>
                    <a:lnTo>
                      <a:pt x="40" y="66"/>
                    </a:lnTo>
                    <a:lnTo>
                      <a:pt x="0" y="173"/>
                    </a:lnTo>
                    <a:lnTo>
                      <a:pt x="80" y="160"/>
                    </a:lnTo>
                    <a:lnTo>
                      <a:pt x="103" y="84"/>
                    </a:lnTo>
                    <a:lnTo>
                      <a:pt x="150" y="27"/>
                    </a:lnTo>
                    <a:lnTo>
                      <a:pt x="110" y="0"/>
                    </a:lnTo>
                    <a:lnTo>
                      <a:pt x="11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1" name="Freeform 14"/>
              <p:cNvSpPr>
                <a:spLocks/>
              </p:cNvSpPr>
              <p:nvPr userDrawn="1"/>
            </p:nvSpPr>
            <p:spPr bwMode="auto">
              <a:xfrm>
                <a:off x="123" y="148"/>
                <a:ext cx="2386" cy="1081"/>
              </a:xfrm>
              <a:custGeom>
                <a:avLst/>
                <a:gdLst/>
                <a:ahLst/>
                <a:cxnLst>
                  <a:cxn ang="0">
                    <a:pos x="156" y="0"/>
                  </a:cxn>
                  <a:cxn ang="0">
                    <a:pos x="63" y="52"/>
                  </a:cxn>
                  <a:cxn ang="0">
                    <a:pos x="0" y="208"/>
                  </a:cxn>
                  <a:cxn ang="0">
                    <a:pos x="67" y="358"/>
                  </a:cxn>
                  <a:cxn ang="0">
                    <a:pos x="1182" y="867"/>
                  </a:cxn>
                  <a:cxn ang="0">
                    <a:pos x="1422" y="835"/>
                  </a:cxn>
                  <a:cxn ang="0">
                    <a:pos x="1616" y="880"/>
                  </a:cxn>
                  <a:cxn ang="0">
                    <a:pos x="1684" y="808"/>
                  </a:cxn>
                  <a:cxn ang="0">
                    <a:pos x="1502" y="664"/>
                  </a:cxn>
                  <a:cxn ang="0">
                    <a:pos x="1428" y="512"/>
                  </a:cxn>
                  <a:cxn ang="0">
                    <a:pos x="1369" y="527"/>
                  </a:cxn>
                  <a:cxn ang="0">
                    <a:pos x="1439" y="664"/>
                  </a:cxn>
                  <a:cxn ang="0">
                    <a:pos x="1578" y="810"/>
                  </a:cxn>
                  <a:cxn ang="0">
                    <a:pos x="1413" y="787"/>
                  </a:cxn>
                  <a:cxn ang="0">
                    <a:pos x="1219" y="814"/>
                  </a:cxn>
                  <a:cxn ang="0">
                    <a:pos x="1255" y="650"/>
                  </a:cxn>
                  <a:cxn ang="0">
                    <a:pos x="1338" y="538"/>
                  </a:cxn>
                  <a:cxn ang="0">
                    <a:pos x="1241" y="552"/>
                  </a:cxn>
                  <a:cxn ang="0">
                    <a:pos x="1165" y="658"/>
                  </a:cxn>
                  <a:cxn ang="0">
                    <a:pos x="1139" y="791"/>
                  </a:cxn>
                  <a:cxn ang="0">
                    <a:pos x="107" y="310"/>
                  </a:cxn>
                  <a:cxn ang="0">
                    <a:pos x="80" y="215"/>
                  </a:cxn>
                  <a:cxn ang="0">
                    <a:pos x="103" y="95"/>
                  </a:cxn>
                  <a:cxn ang="0">
                    <a:pos x="217" y="0"/>
                  </a:cxn>
                  <a:cxn ang="0">
                    <a:pos x="156" y="0"/>
                  </a:cxn>
                  <a:cxn ang="0">
                    <a:pos x="156" y="0"/>
                  </a:cxn>
                </a:cxnLst>
                <a:rect l="0" t="0" r="r" b="b"/>
                <a:pathLst>
                  <a:path w="1684" h="880">
                    <a:moveTo>
                      <a:pt x="156" y="0"/>
                    </a:moveTo>
                    <a:lnTo>
                      <a:pt x="63" y="52"/>
                    </a:lnTo>
                    <a:lnTo>
                      <a:pt x="0" y="208"/>
                    </a:lnTo>
                    <a:lnTo>
                      <a:pt x="67" y="358"/>
                    </a:lnTo>
                    <a:lnTo>
                      <a:pt x="1182" y="867"/>
                    </a:lnTo>
                    <a:lnTo>
                      <a:pt x="1422" y="835"/>
                    </a:lnTo>
                    <a:lnTo>
                      <a:pt x="1616" y="880"/>
                    </a:lnTo>
                    <a:lnTo>
                      <a:pt x="1684" y="808"/>
                    </a:lnTo>
                    <a:lnTo>
                      <a:pt x="1502" y="664"/>
                    </a:lnTo>
                    <a:lnTo>
                      <a:pt x="1428" y="512"/>
                    </a:lnTo>
                    <a:lnTo>
                      <a:pt x="1369" y="527"/>
                    </a:lnTo>
                    <a:lnTo>
                      <a:pt x="1439" y="664"/>
                    </a:lnTo>
                    <a:lnTo>
                      <a:pt x="1578" y="810"/>
                    </a:lnTo>
                    <a:lnTo>
                      <a:pt x="1413" y="787"/>
                    </a:lnTo>
                    <a:lnTo>
                      <a:pt x="1219" y="814"/>
                    </a:lnTo>
                    <a:lnTo>
                      <a:pt x="1255" y="650"/>
                    </a:lnTo>
                    <a:lnTo>
                      <a:pt x="1338" y="538"/>
                    </a:lnTo>
                    <a:lnTo>
                      <a:pt x="1241" y="552"/>
                    </a:lnTo>
                    <a:lnTo>
                      <a:pt x="1165" y="658"/>
                    </a:lnTo>
                    <a:lnTo>
                      <a:pt x="1139" y="791"/>
                    </a:lnTo>
                    <a:lnTo>
                      <a:pt x="107" y="310"/>
                    </a:lnTo>
                    <a:lnTo>
                      <a:pt x="80" y="215"/>
                    </a:lnTo>
                    <a:lnTo>
                      <a:pt x="103" y="95"/>
                    </a:lnTo>
                    <a:lnTo>
                      <a:pt x="217" y="0"/>
                    </a:lnTo>
                    <a:lnTo>
                      <a:pt x="156" y="0"/>
                    </a:lnTo>
                    <a:lnTo>
                      <a:pt x="156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2" name="Freeform 15"/>
              <p:cNvSpPr>
                <a:spLocks/>
              </p:cNvSpPr>
              <p:nvPr userDrawn="1"/>
            </p:nvSpPr>
            <p:spPr bwMode="auto">
              <a:xfrm>
                <a:off x="324" y="158"/>
                <a:ext cx="1686" cy="614"/>
              </a:xfrm>
              <a:custGeom>
                <a:avLst/>
                <a:gdLst/>
                <a:ahLst/>
                <a:cxnLst>
                  <a:cxn ang="0">
                    <a:pos x="100" y="0"/>
                  </a:cxn>
                  <a:cxn ang="0">
                    <a:pos x="1190" y="490"/>
                  </a:cxn>
                  <a:cxn ang="0">
                    <a:pos x="1076" y="500"/>
                  </a:cxn>
                  <a:cxn ang="0">
                    <a:pos x="0" y="27"/>
                  </a:cxn>
                  <a:cxn ang="0">
                    <a:pos x="100" y="0"/>
                  </a:cxn>
                  <a:cxn ang="0">
                    <a:pos x="100" y="0"/>
                  </a:cxn>
                </a:cxnLst>
                <a:rect l="0" t="0" r="r" b="b"/>
                <a:pathLst>
                  <a:path w="1190" h="500">
                    <a:moveTo>
                      <a:pt x="100" y="0"/>
                    </a:moveTo>
                    <a:lnTo>
                      <a:pt x="1190" y="490"/>
                    </a:lnTo>
                    <a:lnTo>
                      <a:pt x="1076" y="500"/>
                    </a:lnTo>
                    <a:lnTo>
                      <a:pt x="0" y="27"/>
                    </a:lnTo>
                    <a:lnTo>
                      <a:pt x="100" y="0"/>
                    </a:lnTo>
                    <a:lnTo>
                      <a:pt x="10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3" name="Freeform 16"/>
              <p:cNvSpPr>
                <a:spLocks/>
              </p:cNvSpPr>
              <p:nvPr userDrawn="1"/>
            </p:nvSpPr>
            <p:spPr bwMode="auto">
              <a:xfrm>
                <a:off x="409" y="251"/>
                <a:ext cx="227" cy="410"/>
              </a:xfrm>
              <a:custGeom>
                <a:avLst/>
                <a:gdLst/>
                <a:ahLst/>
                <a:cxnLst>
                  <a:cxn ang="0">
                    <a:pos x="116" y="0"/>
                  </a:cxn>
                  <a:cxn ang="0">
                    <a:pos x="19" y="106"/>
                  </a:cxn>
                  <a:cxn ang="0">
                    <a:pos x="0" y="230"/>
                  </a:cxn>
                  <a:cxn ang="0">
                    <a:pos x="33" y="314"/>
                  </a:cxn>
                  <a:cxn ang="0">
                    <a:pos x="94" y="335"/>
                  </a:cxn>
                  <a:cxn ang="0">
                    <a:pos x="76" y="154"/>
                  </a:cxn>
                  <a:cxn ang="0">
                    <a:pos x="160" y="17"/>
                  </a:cxn>
                  <a:cxn ang="0">
                    <a:pos x="116" y="0"/>
                  </a:cxn>
                  <a:cxn ang="0">
                    <a:pos x="116" y="0"/>
                  </a:cxn>
                </a:cxnLst>
                <a:rect l="0" t="0" r="r" b="b"/>
                <a:pathLst>
                  <a:path w="160" h="335">
                    <a:moveTo>
                      <a:pt x="116" y="0"/>
                    </a:moveTo>
                    <a:lnTo>
                      <a:pt x="19" y="106"/>
                    </a:lnTo>
                    <a:lnTo>
                      <a:pt x="0" y="230"/>
                    </a:lnTo>
                    <a:lnTo>
                      <a:pt x="33" y="314"/>
                    </a:lnTo>
                    <a:lnTo>
                      <a:pt x="94" y="335"/>
                    </a:lnTo>
                    <a:lnTo>
                      <a:pt x="76" y="154"/>
                    </a:lnTo>
                    <a:lnTo>
                      <a:pt x="160" y="17"/>
                    </a:lnTo>
                    <a:lnTo>
                      <a:pt x="116" y="0"/>
                    </a:lnTo>
                    <a:lnTo>
                      <a:pt x="116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4" name="Freeform 17"/>
              <p:cNvSpPr>
                <a:spLocks/>
              </p:cNvSpPr>
              <p:nvPr userDrawn="1"/>
            </p:nvSpPr>
            <p:spPr bwMode="auto">
              <a:xfrm>
                <a:off x="846" y="536"/>
                <a:ext cx="691" cy="364"/>
              </a:xfrm>
              <a:custGeom>
                <a:avLst/>
                <a:gdLst/>
                <a:ahLst/>
                <a:cxnLst>
                  <a:cxn ang="0">
                    <a:pos x="14" y="34"/>
                  </a:cxn>
                  <a:cxn ang="0">
                    <a:pos x="160" y="66"/>
                  </a:cxn>
                  <a:cxn ang="0">
                    <a:pos x="324" y="137"/>
                  </a:cxn>
                  <a:cxn ang="0">
                    <a:pos x="440" y="243"/>
                  </a:cxn>
                  <a:cxn ang="0">
                    <a:pos x="326" y="230"/>
                  </a:cxn>
                  <a:cxn ang="0">
                    <a:pos x="139" y="146"/>
                  </a:cxn>
                  <a:cxn ang="0">
                    <a:pos x="50" y="80"/>
                  </a:cxn>
                  <a:cxn ang="0">
                    <a:pos x="107" y="163"/>
                  </a:cxn>
                  <a:cxn ang="0">
                    <a:pos x="272" y="270"/>
                  </a:cxn>
                  <a:cxn ang="0">
                    <a:pos x="466" y="296"/>
                  </a:cxn>
                  <a:cxn ang="0">
                    <a:pos x="489" y="224"/>
                  </a:cxn>
                  <a:cxn ang="0">
                    <a:pos x="394" y="120"/>
                  </a:cxn>
                  <a:cxn ang="0">
                    <a:pos x="170" y="17"/>
                  </a:cxn>
                  <a:cxn ang="0">
                    <a:pos x="0" y="0"/>
                  </a:cxn>
                  <a:cxn ang="0">
                    <a:pos x="14" y="34"/>
                  </a:cxn>
                  <a:cxn ang="0">
                    <a:pos x="14" y="34"/>
                  </a:cxn>
                </a:cxnLst>
                <a:rect l="0" t="0" r="r" b="b"/>
                <a:pathLst>
                  <a:path w="489" h="296">
                    <a:moveTo>
                      <a:pt x="14" y="34"/>
                    </a:moveTo>
                    <a:lnTo>
                      <a:pt x="160" y="66"/>
                    </a:lnTo>
                    <a:lnTo>
                      <a:pt x="324" y="137"/>
                    </a:lnTo>
                    <a:lnTo>
                      <a:pt x="440" y="243"/>
                    </a:lnTo>
                    <a:lnTo>
                      <a:pt x="326" y="230"/>
                    </a:lnTo>
                    <a:lnTo>
                      <a:pt x="139" y="146"/>
                    </a:lnTo>
                    <a:lnTo>
                      <a:pt x="50" y="80"/>
                    </a:lnTo>
                    <a:lnTo>
                      <a:pt x="107" y="163"/>
                    </a:lnTo>
                    <a:lnTo>
                      <a:pt x="272" y="270"/>
                    </a:lnTo>
                    <a:lnTo>
                      <a:pt x="466" y="296"/>
                    </a:lnTo>
                    <a:lnTo>
                      <a:pt x="489" y="224"/>
                    </a:lnTo>
                    <a:lnTo>
                      <a:pt x="394" y="120"/>
                    </a:lnTo>
                    <a:lnTo>
                      <a:pt x="170" y="17"/>
                    </a:lnTo>
                    <a:lnTo>
                      <a:pt x="0" y="0"/>
                    </a:lnTo>
                    <a:lnTo>
                      <a:pt x="14" y="34"/>
                    </a:lnTo>
                    <a:lnTo>
                      <a:pt x="14" y="34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</p:grpSp>
      </p:grpSp>
      <p:grpSp>
        <p:nvGrpSpPr>
          <p:cNvPr id="5" name="Group 18"/>
          <p:cNvGrpSpPr>
            <a:grpSpLocks/>
          </p:cNvGrpSpPr>
          <p:nvPr/>
        </p:nvGrpSpPr>
        <p:grpSpPr bwMode="auto">
          <a:xfrm>
            <a:off x="7915275" y="4368800"/>
            <a:ext cx="742950" cy="1058863"/>
            <a:chOff x="4986" y="2752"/>
            <a:chExt cx="468" cy="667"/>
          </a:xfrm>
        </p:grpSpPr>
        <p:sp>
          <p:nvSpPr>
            <p:cNvPr id="16" name="Freeform 19"/>
            <p:cNvSpPr>
              <a:spLocks/>
            </p:cNvSpPr>
            <p:nvPr userDrawn="1"/>
          </p:nvSpPr>
          <p:spPr bwMode="auto">
            <a:xfrm rot="7320404">
              <a:off x="4909" y="2936"/>
              <a:ext cx="629" cy="293"/>
            </a:xfrm>
            <a:custGeom>
              <a:avLst/>
              <a:gdLst/>
              <a:ahLst/>
              <a:cxnLst>
                <a:cxn ang="0">
                  <a:pos x="794" y="395"/>
                </a:cxn>
                <a:cxn ang="0">
                  <a:pos x="710" y="318"/>
                </a:cxn>
                <a:cxn ang="0">
                  <a:pos x="556" y="210"/>
                </a:cxn>
                <a:cxn ang="0">
                  <a:pos x="71" y="0"/>
                </a:cxn>
                <a:cxn ang="0">
                  <a:pos x="23" y="20"/>
                </a:cxn>
                <a:cxn ang="0">
                  <a:pos x="0" y="83"/>
                </a:cxn>
                <a:cxn ang="0">
                  <a:pos x="28" y="155"/>
                </a:cxn>
                <a:cxn ang="0">
                  <a:pos x="570" y="409"/>
                </a:cxn>
                <a:cxn ang="0">
                  <a:pos x="689" y="393"/>
                </a:cxn>
                <a:cxn ang="0">
                  <a:pos x="785" y="414"/>
                </a:cxn>
                <a:cxn ang="0">
                  <a:pos x="794" y="395"/>
                </a:cxn>
                <a:cxn ang="0">
                  <a:pos x="794" y="395"/>
                </a:cxn>
              </a:cxnLst>
              <a:rect l="0" t="0" r="r" b="b"/>
              <a:pathLst>
                <a:path w="794" h="414">
                  <a:moveTo>
                    <a:pt x="794" y="395"/>
                  </a:moveTo>
                  <a:lnTo>
                    <a:pt x="710" y="318"/>
                  </a:lnTo>
                  <a:lnTo>
                    <a:pt x="556" y="210"/>
                  </a:lnTo>
                  <a:lnTo>
                    <a:pt x="71" y="0"/>
                  </a:lnTo>
                  <a:lnTo>
                    <a:pt x="23" y="20"/>
                  </a:lnTo>
                  <a:lnTo>
                    <a:pt x="0" y="83"/>
                  </a:lnTo>
                  <a:lnTo>
                    <a:pt x="28" y="155"/>
                  </a:lnTo>
                  <a:lnTo>
                    <a:pt x="570" y="409"/>
                  </a:lnTo>
                  <a:lnTo>
                    <a:pt x="689" y="393"/>
                  </a:lnTo>
                  <a:lnTo>
                    <a:pt x="785" y="414"/>
                  </a:lnTo>
                  <a:lnTo>
                    <a:pt x="794" y="395"/>
                  </a:lnTo>
                  <a:lnTo>
                    <a:pt x="794" y="395"/>
                  </a:lnTo>
                  <a:close/>
                </a:path>
              </a:pathLst>
            </a:custGeom>
            <a:solidFill>
              <a:srgbClr val="F8F8F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7" name="Freeform 20"/>
            <p:cNvSpPr>
              <a:spLocks/>
            </p:cNvSpPr>
            <p:nvPr userDrawn="1"/>
          </p:nvSpPr>
          <p:spPr bwMode="auto">
            <a:xfrm rot="7320404">
              <a:off x="4893" y="2923"/>
              <a:ext cx="627" cy="290"/>
            </a:xfrm>
            <a:custGeom>
              <a:avLst/>
              <a:gdLst/>
              <a:ahLst/>
              <a:cxnLst>
                <a:cxn ang="0">
                  <a:pos x="137" y="0"/>
                </a:cxn>
                <a:cxn ang="0">
                  <a:pos x="1331" y="519"/>
                </a:cxn>
                <a:cxn ang="0">
                  <a:pos x="1428" y="638"/>
                </a:cxn>
                <a:cxn ang="0">
                  <a:pos x="1586" y="792"/>
                </a:cxn>
                <a:cxn ang="0">
                  <a:pos x="1565" y="821"/>
                </a:cxn>
                <a:cxn ang="0">
                  <a:pos x="1350" y="787"/>
                </a:cxn>
                <a:cxn ang="0">
                  <a:pos x="1145" y="811"/>
                </a:cxn>
                <a:cxn ang="0">
                  <a:pos x="42" y="298"/>
                </a:cxn>
                <a:cxn ang="0">
                  <a:pos x="0" y="150"/>
                </a:cxn>
                <a:cxn ang="0">
                  <a:pos x="46" y="32"/>
                </a:cxn>
                <a:cxn ang="0">
                  <a:pos x="137" y="0"/>
                </a:cxn>
                <a:cxn ang="0">
                  <a:pos x="137" y="0"/>
                </a:cxn>
              </a:cxnLst>
              <a:rect l="0" t="0" r="r" b="b"/>
              <a:pathLst>
                <a:path w="1586" h="821">
                  <a:moveTo>
                    <a:pt x="137" y="0"/>
                  </a:moveTo>
                  <a:lnTo>
                    <a:pt x="1331" y="519"/>
                  </a:lnTo>
                  <a:lnTo>
                    <a:pt x="1428" y="638"/>
                  </a:lnTo>
                  <a:lnTo>
                    <a:pt x="1586" y="792"/>
                  </a:lnTo>
                  <a:lnTo>
                    <a:pt x="1565" y="821"/>
                  </a:lnTo>
                  <a:lnTo>
                    <a:pt x="1350" y="787"/>
                  </a:lnTo>
                  <a:lnTo>
                    <a:pt x="1145" y="811"/>
                  </a:lnTo>
                  <a:lnTo>
                    <a:pt x="42" y="298"/>
                  </a:lnTo>
                  <a:lnTo>
                    <a:pt x="0" y="150"/>
                  </a:lnTo>
                  <a:lnTo>
                    <a:pt x="46" y="32"/>
                  </a:lnTo>
                  <a:lnTo>
                    <a:pt x="137" y="0"/>
                  </a:lnTo>
                  <a:lnTo>
                    <a:pt x="137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8" name="Freeform 21"/>
            <p:cNvSpPr>
              <a:spLocks/>
            </p:cNvSpPr>
            <p:nvPr userDrawn="1"/>
          </p:nvSpPr>
          <p:spPr bwMode="auto">
            <a:xfrm rot="7320404">
              <a:off x="5000" y="2913"/>
              <a:ext cx="416" cy="265"/>
            </a:xfrm>
            <a:custGeom>
              <a:avLst/>
              <a:gdLst/>
              <a:ahLst/>
              <a:cxnLst>
                <a:cxn ang="0">
                  <a:pos x="0" y="325"/>
                </a:cxn>
                <a:cxn ang="0">
                  <a:pos x="922" y="747"/>
                </a:cxn>
                <a:cxn ang="0">
                  <a:pos x="939" y="534"/>
                </a:cxn>
                <a:cxn ang="0">
                  <a:pos x="1049" y="422"/>
                </a:cxn>
                <a:cxn ang="0">
                  <a:pos x="78" y="0"/>
                </a:cxn>
                <a:cxn ang="0">
                  <a:pos x="0" y="127"/>
                </a:cxn>
                <a:cxn ang="0">
                  <a:pos x="0" y="325"/>
                </a:cxn>
                <a:cxn ang="0">
                  <a:pos x="0" y="325"/>
                </a:cxn>
              </a:cxnLst>
              <a:rect l="0" t="0" r="r" b="b"/>
              <a:pathLst>
                <a:path w="1049" h="747">
                  <a:moveTo>
                    <a:pt x="0" y="325"/>
                  </a:moveTo>
                  <a:lnTo>
                    <a:pt x="922" y="747"/>
                  </a:lnTo>
                  <a:lnTo>
                    <a:pt x="939" y="534"/>
                  </a:lnTo>
                  <a:lnTo>
                    <a:pt x="1049" y="422"/>
                  </a:lnTo>
                  <a:lnTo>
                    <a:pt x="78" y="0"/>
                  </a:lnTo>
                  <a:lnTo>
                    <a:pt x="0" y="127"/>
                  </a:lnTo>
                  <a:lnTo>
                    <a:pt x="0" y="325"/>
                  </a:lnTo>
                  <a:lnTo>
                    <a:pt x="0" y="325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grpSp>
          <p:nvGrpSpPr>
            <p:cNvPr id="9" name="Group 22"/>
            <p:cNvGrpSpPr>
              <a:grpSpLocks/>
            </p:cNvGrpSpPr>
            <p:nvPr userDrawn="1"/>
          </p:nvGrpSpPr>
          <p:grpSpPr bwMode="auto">
            <a:xfrm>
              <a:off x="4986" y="2752"/>
              <a:ext cx="469" cy="667"/>
              <a:chOff x="4986" y="2752"/>
              <a:chExt cx="469" cy="667"/>
            </a:xfrm>
          </p:grpSpPr>
          <p:sp>
            <p:nvSpPr>
              <p:cNvPr id="20" name="Freeform 23"/>
              <p:cNvSpPr>
                <a:spLocks/>
              </p:cNvSpPr>
              <p:nvPr userDrawn="1"/>
            </p:nvSpPr>
            <p:spPr bwMode="auto">
              <a:xfrm rot="7320404">
                <a:off x="4987" y="3190"/>
                <a:ext cx="59" cy="61"/>
              </a:xfrm>
              <a:custGeom>
                <a:avLst/>
                <a:gdLst/>
                <a:ahLst/>
                <a:cxnLst>
                  <a:cxn ang="0">
                    <a:pos x="110" y="0"/>
                  </a:cxn>
                  <a:cxn ang="0">
                    <a:pos x="40" y="66"/>
                  </a:cxn>
                  <a:cxn ang="0">
                    <a:pos x="0" y="173"/>
                  </a:cxn>
                  <a:cxn ang="0">
                    <a:pos x="80" y="160"/>
                  </a:cxn>
                  <a:cxn ang="0">
                    <a:pos x="103" y="84"/>
                  </a:cxn>
                  <a:cxn ang="0">
                    <a:pos x="150" y="27"/>
                  </a:cxn>
                  <a:cxn ang="0">
                    <a:pos x="110" y="0"/>
                  </a:cxn>
                  <a:cxn ang="0">
                    <a:pos x="110" y="0"/>
                  </a:cxn>
                </a:cxnLst>
                <a:rect l="0" t="0" r="r" b="b"/>
                <a:pathLst>
                  <a:path w="150" h="173">
                    <a:moveTo>
                      <a:pt x="110" y="0"/>
                    </a:moveTo>
                    <a:lnTo>
                      <a:pt x="40" y="66"/>
                    </a:lnTo>
                    <a:lnTo>
                      <a:pt x="0" y="173"/>
                    </a:lnTo>
                    <a:lnTo>
                      <a:pt x="80" y="160"/>
                    </a:lnTo>
                    <a:lnTo>
                      <a:pt x="103" y="84"/>
                    </a:lnTo>
                    <a:lnTo>
                      <a:pt x="150" y="27"/>
                    </a:lnTo>
                    <a:lnTo>
                      <a:pt x="110" y="0"/>
                    </a:lnTo>
                    <a:lnTo>
                      <a:pt x="11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1" name="Freeform 24"/>
              <p:cNvSpPr>
                <a:spLocks/>
              </p:cNvSpPr>
              <p:nvPr userDrawn="1"/>
            </p:nvSpPr>
            <p:spPr bwMode="auto">
              <a:xfrm rot="7320404">
                <a:off x="4887" y="2930"/>
                <a:ext cx="667" cy="311"/>
              </a:xfrm>
              <a:custGeom>
                <a:avLst/>
                <a:gdLst/>
                <a:ahLst/>
                <a:cxnLst>
                  <a:cxn ang="0">
                    <a:pos x="156" y="0"/>
                  </a:cxn>
                  <a:cxn ang="0">
                    <a:pos x="63" y="52"/>
                  </a:cxn>
                  <a:cxn ang="0">
                    <a:pos x="0" y="208"/>
                  </a:cxn>
                  <a:cxn ang="0">
                    <a:pos x="67" y="358"/>
                  </a:cxn>
                  <a:cxn ang="0">
                    <a:pos x="1182" y="867"/>
                  </a:cxn>
                  <a:cxn ang="0">
                    <a:pos x="1422" y="835"/>
                  </a:cxn>
                  <a:cxn ang="0">
                    <a:pos x="1616" y="880"/>
                  </a:cxn>
                  <a:cxn ang="0">
                    <a:pos x="1684" y="808"/>
                  </a:cxn>
                  <a:cxn ang="0">
                    <a:pos x="1502" y="664"/>
                  </a:cxn>
                  <a:cxn ang="0">
                    <a:pos x="1428" y="512"/>
                  </a:cxn>
                  <a:cxn ang="0">
                    <a:pos x="1369" y="527"/>
                  </a:cxn>
                  <a:cxn ang="0">
                    <a:pos x="1439" y="664"/>
                  </a:cxn>
                  <a:cxn ang="0">
                    <a:pos x="1578" y="810"/>
                  </a:cxn>
                  <a:cxn ang="0">
                    <a:pos x="1413" y="787"/>
                  </a:cxn>
                  <a:cxn ang="0">
                    <a:pos x="1219" y="814"/>
                  </a:cxn>
                  <a:cxn ang="0">
                    <a:pos x="1255" y="650"/>
                  </a:cxn>
                  <a:cxn ang="0">
                    <a:pos x="1338" y="538"/>
                  </a:cxn>
                  <a:cxn ang="0">
                    <a:pos x="1241" y="552"/>
                  </a:cxn>
                  <a:cxn ang="0">
                    <a:pos x="1165" y="658"/>
                  </a:cxn>
                  <a:cxn ang="0">
                    <a:pos x="1139" y="791"/>
                  </a:cxn>
                  <a:cxn ang="0">
                    <a:pos x="107" y="310"/>
                  </a:cxn>
                  <a:cxn ang="0">
                    <a:pos x="80" y="215"/>
                  </a:cxn>
                  <a:cxn ang="0">
                    <a:pos x="103" y="95"/>
                  </a:cxn>
                  <a:cxn ang="0">
                    <a:pos x="217" y="0"/>
                  </a:cxn>
                  <a:cxn ang="0">
                    <a:pos x="156" y="0"/>
                  </a:cxn>
                  <a:cxn ang="0">
                    <a:pos x="156" y="0"/>
                  </a:cxn>
                </a:cxnLst>
                <a:rect l="0" t="0" r="r" b="b"/>
                <a:pathLst>
                  <a:path w="1684" h="880">
                    <a:moveTo>
                      <a:pt x="156" y="0"/>
                    </a:moveTo>
                    <a:lnTo>
                      <a:pt x="63" y="52"/>
                    </a:lnTo>
                    <a:lnTo>
                      <a:pt x="0" y="208"/>
                    </a:lnTo>
                    <a:lnTo>
                      <a:pt x="67" y="358"/>
                    </a:lnTo>
                    <a:lnTo>
                      <a:pt x="1182" y="867"/>
                    </a:lnTo>
                    <a:lnTo>
                      <a:pt x="1422" y="835"/>
                    </a:lnTo>
                    <a:lnTo>
                      <a:pt x="1616" y="880"/>
                    </a:lnTo>
                    <a:lnTo>
                      <a:pt x="1684" y="808"/>
                    </a:lnTo>
                    <a:lnTo>
                      <a:pt x="1502" y="664"/>
                    </a:lnTo>
                    <a:lnTo>
                      <a:pt x="1428" y="512"/>
                    </a:lnTo>
                    <a:lnTo>
                      <a:pt x="1369" y="527"/>
                    </a:lnTo>
                    <a:lnTo>
                      <a:pt x="1439" y="664"/>
                    </a:lnTo>
                    <a:lnTo>
                      <a:pt x="1578" y="810"/>
                    </a:lnTo>
                    <a:lnTo>
                      <a:pt x="1413" y="787"/>
                    </a:lnTo>
                    <a:lnTo>
                      <a:pt x="1219" y="814"/>
                    </a:lnTo>
                    <a:lnTo>
                      <a:pt x="1255" y="650"/>
                    </a:lnTo>
                    <a:lnTo>
                      <a:pt x="1338" y="538"/>
                    </a:lnTo>
                    <a:lnTo>
                      <a:pt x="1241" y="552"/>
                    </a:lnTo>
                    <a:lnTo>
                      <a:pt x="1165" y="658"/>
                    </a:lnTo>
                    <a:lnTo>
                      <a:pt x="1139" y="791"/>
                    </a:lnTo>
                    <a:lnTo>
                      <a:pt x="107" y="310"/>
                    </a:lnTo>
                    <a:lnTo>
                      <a:pt x="80" y="215"/>
                    </a:lnTo>
                    <a:lnTo>
                      <a:pt x="103" y="95"/>
                    </a:lnTo>
                    <a:lnTo>
                      <a:pt x="217" y="0"/>
                    </a:lnTo>
                    <a:lnTo>
                      <a:pt x="156" y="0"/>
                    </a:lnTo>
                    <a:lnTo>
                      <a:pt x="156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2" name="Freeform 25"/>
              <p:cNvSpPr>
                <a:spLocks/>
              </p:cNvSpPr>
              <p:nvPr userDrawn="1"/>
            </p:nvSpPr>
            <p:spPr bwMode="auto">
              <a:xfrm rot="7320404">
                <a:off x="5062" y="2997"/>
                <a:ext cx="472" cy="176"/>
              </a:xfrm>
              <a:custGeom>
                <a:avLst/>
                <a:gdLst/>
                <a:ahLst/>
                <a:cxnLst>
                  <a:cxn ang="0">
                    <a:pos x="100" y="0"/>
                  </a:cxn>
                  <a:cxn ang="0">
                    <a:pos x="1190" y="490"/>
                  </a:cxn>
                  <a:cxn ang="0">
                    <a:pos x="1076" y="500"/>
                  </a:cxn>
                  <a:cxn ang="0">
                    <a:pos x="0" y="27"/>
                  </a:cxn>
                  <a:cxn ang="0">
                    <a:pos x="100" y="0"/>
                  </a:cxn>
                  <a:cxn ang="0">
                    <a:pos x="100" y="0"/>
                  </a:cxn>
                </a:cxnLst>
                <a:rect l="0" t="0" r="r" b="b"/>
                <a:pathLst>
                  <a:path w="1190" h="500">
                    <a:moveTo>
                      <a:pt x="100" y="0"/>
                    </a:moveTo>
                    <a:lnTo>
                      <a:pt x="1190" y="490"/>
                    </a:lnTo>
                    <a:lnTo>
                      <a:pt x="1076" y="500"/>
                    </a:lnTo>
                    <a:lnTo>
                      <a:pt x="0" y="27"/>
                    </a:lnTo>
                    <a:lnTo>
                      <a:pt x="100" y="0"/>
                    </a:lnTo>
                    <a:lnTo>
                      <a:pt x="10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3" name="Freeform 26"/>
              <p:cNvSpPr>
                <a:spLocks/>
              </p:cNvSpPr>
              <p:nvPr userDrawn="1"/>
            </p:nvSpPr>
            <p:spPr bwMode="auto">
              <a:xfrm rot="7320404">
                <a:off x="5364" y="2873"/>
                <a:ext cx="63" cy="118"/>
              </a:xfrm>
              <a:custGeom>
                <a:avLst/>
                <a:gdLst/>
                <a:ahLst/>
                <a:cxnLst>
                  <a:cxn ang="0">
                    <a:pos x="116" y="0"/>
                  </a:cxn>
                  <a:cxn ang="0">
                    <a:pos x="19" y="106"/>
                  </a:cxn>
                  <a:cxn ang="0">
                    <a:pos x="0" y="230"/>
                  </a:cxn>
                  <a:cxn ang="0">
                    <a:pos x="33" y="314"/>
                  </a:cxn>
                  <a:cxn ang="0">
                    <a:pos x="94" y="335"/>
                  </a:cxn>
                  <a:cxn ang="0">
                    <a:pos x="76" y="154"/>
                  </a:cxn>
                  <a:cxn ang="0">
                    <a:pos x="160" y="17"/>
                  </a:cxn>
                  <a:cxn ang="0">
                    <a:pos x="116" y="0"/>
                  </a:cxn>
                  <a:cxn ang="0">
                    <a:pos x="116" y="0"/>
                  </a:cxn>
                </a:cxnLst>
                <a:rect l="0" t="0" r="r" b="b"/>
                <a:pathLst>
                  <a:path w="160" h="335">
                    <a:moveTo>
                      <a:pt x="116" y="0"/>
                    </a:moveTo>
                    <a:lnTo>
                      <a:pt x="19" y="106"/>
                    </a:lnTo>
                    <a:lnTo>
                      <a:pt x="0" y="230"/>
                    </a:lnTo>
                    <a:lnTo>
                      <a:pt x="33" y="314"/>
                    </a:lnTo>
                    <a:lnTo>
                      <a:pt x="94" y="335"/>
                    </a:lnTo>
                    <a:lnTo>
                      <a:pt x="76" y="154"/>
                    </a:lnTo>
                    <a:lnTo>
                      <a:pt x="160" y="17"/>
                    </a:lnTo>
                    <a:lnTo>
                      <a:pt x="116" y="0"/>
                    </a:lnTo>
                    <a:lnTo>
                      <a:pt x="116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4" name="Freeform 27"/>
              <p:cNvSpPr>
                <a:spLocks/>
              </p:cNvSpPr>
              <p:nvPr userDrawn="1"/>
            </p:nvSpPr>
            <p:spPr bwMode="auto">
              <a:xfrm rot="7320404">
                <a:off x="5137" y="3000"/>
                <a:ext cx="193" cy="104"/>
              </a:xfrm>
              <a:custGeom>
                <a:avLst/>
                <a:gdLst/>
                <a:ahLst/>
                <a:cxnLst>
                  <a:cxn ang="0">
                    <a:pos x="14" y="34"/>
                  </a:cxn>
                  <a:cxn ang="0">
                    <a:pos x="160" y="66"/>
                  </a:cxn>
                  <a:cxn ang="0">
                    <a:pos x="324" y="137"/>
                  </a:cxn>
                  <a:cxn ang="0">
                    <a:pos x="440" y="243"/>
                  </a:cxn>
                  <a:cxn ang="0">
                    <a:pos x="326" y="230"/>
                  </a:cxn>
                  <a:cxn ang="0">
                    <a:pos x="139" y="146"/>
                  </a:cxn>
                  <a:cxn ang="0">
                    <a:pos x="50" y="80"/>
                  </a:cxn>
                  <a:cxn ang="0">
                    <a:pos x="107" y="163"/>
                  </a:cxn>
                  <a:cxn ang="0">
                    <a:pos x="272" y="270"/>
                  </a:cxn>
                  <a:cxn ang="0">
                    <a:pos x="466" y="296"/>
                  </a:cxn>
                  <a:cxn ang="0">
                    <a:pos x="489" y="224"/>
                  </a:cxn>
                  <a:cxn ang="0">
                    <a:pos x="394" y="120"/>
                  </a:cxn>
                  <a:cxn ang="0">
                    <a:pos x="170" y="17"/>
                  </a:cxn>
                  <a:cxn ang="0">
                    <a:pos x="0" y="0"/>
                  </a:cxn>
                  <a:cxn ang="0">
                    <a:pos x="14" y="34"/>
                  </a:cxn>
                  <a:cxn ang="0">
                    <a:pos x="14" y="34"/>
                  </a:cxn>
                </a:cxnLst>
                <a:rect l="0" t="0" r="r" b="b"/>
                <a:pathLst>
                  <a:path w="489" h="296">
                    <a:moveTo>
                      <a:pt x="14" y="34"/>
                    </a:moveTo>
                    <a:lnTo>
                      <a:pt x="160" y="66"/>
                    </a:lnTo>
                    <a:lnTo>
                      <a:pt x="324" y="137"/>
                    </a:lnTo>
                    <a:lnTo>
                      <a:pt x="440" y="243"/>
                    </a:lnTo>
                    <a:lnTo>
                      <a:pt x="326" y="230"/>
                    </a:lnTo>
                    <a:lnTo>
                      <a:pt x="139" y="146"/>
                    </a:lnTo>
                    <a:lnTo>
                      <a:pt x="50" y="80"/>
                    </a:lnTo>
                    <a:lnTo>
                      <a:pt x="107" y="163"/>
                    </a:lnTo>
                    <a:lnTo>
                      <a:pt x="272" y="270"/>
                    </a:lnTo>
                    <a:lnTo>
                      <a:pt x="466" y="296"/>
                    </a:lnTo>
                    <a:lnTo>
                      <a:pt x="489" y="224"/>
                    </a:lnTo>
                    <a:lnTo>
                      <a:pt x="394" y="120"/>
                    </a:lnTo>
                    <a:lnTo>
                      <a:pt x="170" y="17"/>
                    </a:lnTo>
                    <a:lnTo>
                      <a:pt x="0" y="0"/>
                    </a:lnTo>
                    <a:lnTo>
                      <a:pt x="14" y="34"/>
                    </a:lnTo>
                    <a:lnTo>
                      <a:pt x="14" y="34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</p:grpSp>
      </p:grpSp>
      <p:sp>
        <p:nvSpPr>
          <p:cNvPr id="25" name="Freeform 28"/>
          <p:cNvSpPr>
            <a:spLocks/>
          </p:cNvSpPr>
          <p:nvPr/>
        </p:nvSpPr>
        <p:spPr bwMode="auto">
          <a:xfrm>
            <a:off x="901700" y="5054600"/>
            <a:ext cx="6807200" cy="728663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816" y="256"/>
              </a:cxn>
              <a:cxn ang="0">
                <a:pos x="1560" y="144"/>
              </a:cxn>
              <a:cxn ang="0">
                <a:pos x="1856" y="376"/>
              </a:cxn>
              <a:cxn ang="0">
                <a:pos x="2344" y="152"/>
              </a:cxn>
              <a:cxn ang="0">
                <a:pos x="3536" y="456"/>
              </a:cxn>
              <a:cxn ang="0">
                <a:pos x="4288" y="136"/>
              </a:cxn>
            </a:cxnLst>
            <a:rect l="0" t="0" r="r" b="b"/>
            <a:pathLst>
              <a:path w="4288" h="459">
                <a:moveTo>
                  <a:pt x="0" y="0"/>
                </a:moveTo>
                <a:cubicBezTo>
                  <a:pt x="136" y="43"/>
                  <a:pt x="556" y="232"/>
                  <a:pt x="816" y="256"/>
                </a:cubicBezTo>
                <a:cubicBezTo>
                  <a:pt x="1076" y="280"/>
                  <a:pt x="1387" y="124"/>
                  <a:pt x="1560" y="144"/>
                </a:cubicBezTo>
                <a:cubicBezTo>
                  <a:pt x="1733" y="164"/>
                  <a:pt x="1725" y="375"/>
                  <a:pt x="1856" y="376"/>
                </a:cubicBezTo>
                <a:cubicBezTo>
                  <a:pt x="1987" y="377"/>
                  <a:pt x="2064" y="139"/>
                  <a:pt x="2344" y="152"/>
                </a:cubicBezTo>
                <a:cubicBezTo>
                  <a:pt x="2624" y="165"/>
                  <a:pt x="3212" y="459"/>
                  <a:pt x="3536" y="456"/>
                </a:cubicBezTo>
                <a:cubicBezTo>
                  <a:pt x="3860" y="453"/>
                  <a:pt x="4165" y="188"/>
                  <a:pt x="4288" y="136"/>
                </a:cubicBezTo>
              </a:path>
            </a:pathLst>
          </a:custGeom>
          <a:noFill/>
          <a:ln w="76200" cap="flat" cmpd="sng">
            <a:solidFill>
              <a:schemeClr val="folHlink"/>
            </a:solidFill>
            <a:prstDash val="solid"/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26" name="Freeform 29"/>
          <p:cNvSpPr>
            <a:spLocks/>
          </p:cNvSpPr>
          <p:nvPr/>
        </p:nvSpPr>
        <p:spPr bwMode="auto">
          <a:xfrm>
            <a:off x="4076700" y="1930400"/>
            <a:ext cx="889000" cy="381000"/>
          </a:xfrm>
          <a:custGeom>
            <a:avLst/>
            <a:gdLst/>
            <a:ahLst/>
            <a:cxnLst>
              <a:cxn ang="0">
                <a:pos x="0" y="32"/>
              </a:cxn>
              <a:cxn ang="0">
                <a:pos x="280" y="144"/>
              </a:cxn>
              <a:cxn ang="0">
                <a:pos x="448" y="16"/>
              </a:cxn>
              <a:cxn ang="0">
                <a:pos x="560" y="240"/>
              </a:cxn>
            </a:cxnLst>
            <a:rect l="0" t="0" r="r" b="b"/>
            <a:pathLst>
              <a:path w="560" h="240">
                <a:moveTo>
                  <a:pt x="0" y="32"/>
                </a:moveTo>
                <a:cubicBezTo>
                  <a:pt x="102" y="89"/>
                  <a:pt x="205" y="147"/>
                  <a:pt x="280" y="144"/>
                </a:cubicBezTo>
                <a:cubicBezTo>
                  <a:pt x="355" y="141"/>
                  <a:pt x="401" y="0"/>
                  <a:pt x="448" y="16"/>
                </a:cubicBezTo>
                <a:cubicBezTo>
                  <a:pt x="495" y="32"/>
                  <a:pt x="541" y="201"/>
                  <a:pt x="560" y="240"/>
                </a:cubicBezTo>
              </a:path>
            </a:pathLst>
          </a:custGeom>
          <a:noFill/>
          <a:ln w="114300" cmpd="sng">
            <a:solidFill>
              <a:schemeClr val="tx2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25955" name="Rectangle 3"/>
          <p:cNvSpPr>
            <a:spLocks noGrp="1" noChangeArrowheads="1"/>
          </p:cNvSpPr>
          <p:nvPr>
            <p:ph type="ctrTitle"/>
          </p:nvPr>
        </p:nvSpPr>
        <p:spPr>
          <a:xfrm>
            <a:off x="1371600" y="1511300"/>
            <a:ext cx="6400800" cy="2273300"/>
          </a:xfrm>
          <a:effectLst>
            <a:outerShdw dist="45791" dir="2021404" algn="ctr" rotWithShape="0">
              <a:schemeClr val="bg2"/>
            </a:outerShdw>
          </a:effectLst>
        </p:spPr>
        <p:txBody>
          <a:bodyPr/>
          <a:lstStyle>
            <a:lvl1pPr>
              <a:defRPr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125956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549400" y="4051300"/>
            <a:ext cx="6032500" cy="1003300"/>
          </a:xfrm>
        </p:spPr>
        <p:txBody>
          <a:bodyPr/>
          <a:lstStyle>
            <a:lvl1pPr marL="0" indent="0" algn="ctr">
              <a:buFontTx/>
              <a:buNone/>
              <a:defRPr sz="2800">
                <a:effectLst>
                  <a:outerShdw blurRad="38100" dist="38100" dir="2700000" algn="tl">
                    <a:srgbClr val="FFFFFF"/>
                  </a:outerShdw>
                </a:effectLst>
              </a:defRPr>
            </a:lvl1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27" name="Rectangle 5"/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 smtClean="0"/>
            </a:lvl1pPr>
          </a:lstStyle>
          <a:p>
            <a:fld id="{B7E2E6A6-5DCC-4BA9-8A3C-757E60A24610}" type="datetimeFigureOut">
              <a:rPr lang="ru-RU" smtClean="0"/>
              <a:pPr/>
              <a:t>02.12.2009</a:t>
            </a:fld>
            <a:endParaRPr lang="ru-RU"/>
          </a:p>
        </p:txBody>
      </p:sp>
      <p:sp>
        <p:nvSpPr>
          <p:cNvPr id="28" name="Rectangle 6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 smtClean="0"/>
            </a:lvl1pPr>
          </a:lstStyle>
          <a:p>
            <a:endParaRPr lang="ru-RU"/>
          </a:p>
        </p:txBody>
      </p:sp>
      <p:sp>
        <p:nvSpPr>
          <p:cNvPr id="29" name="Rectangle 7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 smtClean="0"/>
            </a:lvl1pPr>
          </a:lstStyle>
          <a:p>
            <a:fld id="{84B3A72A-3794-40E3-8948-0623E74F7C3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7E2E6A6-5DCC-4BA9-8A3C-757E60A24610}" type="datetimeFigureOut">
              <a:rPr lang="ru-RU" smtClean="0"/>
              <a:pPr/>
              <a:t>02.12.2009</a:t>
            </a:fld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4B3A72A-3794-40E3-8948-0623E74F7C3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7E2E6A6-5DCC-4BA9-8A3C-757E60A24610}" type="datetimeFigureOut">
              <a:rPr lang="ru-RU" smtClean="0"/>
              <a:pPr/>
              <a:t>02.12.2009</a:t>
            </a:fld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4B3A72A-3794-40E3-8948-0623E74F7C3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85800" y="1828800"/>
            <a:ext cx="3771900" cy="3657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10100" y="1828800"/>
            <a:ext cx="3771900" cy="3657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7E2E6A6-5DCC-4BA9-8A3C-757E60A24610}" type="datetimeFigureOut">
              <a:rPr lang="ru-RU" smtClean="0"/>
              <a:pPr/>
              <a:t>02.12.2009</a:t>
            </a:fld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4B3A72A-3794-40E3-8948-0623E74F7C3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7E2E6A6-5DCC-4BA9-8A3C-757E60A24610}" type="datetimeFigureOut">
              <a:rPr lang="ru-RU" smtClean="0"/>
              <a:pPr/>
              <a:t>02.12.2009</a:t>
            </a:fld>
            <a:endParaRPr lang="ru-RU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4B3A72A-3794-40E3-8948-0623E74F7C3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7E2E6A6-5DCC-4BA9-8A3C-757E60A24610}" type="datetimeFigureOut">
              <a:rPr lang="ru-RU" smtClean="0"/>
              <a:pPr/>
              <a:t>02.12.2009</a:t>
            </a:fld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4B3A72A-3794-40E3-8948-0623E74F7C3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7E2E6A6-5DCC-4BA9-8A3C-757E60A24610}" type="datetimeFigureOut">
              <a:rPr lang="ru-RU" smtClean="0"/>
              <a:pPr/>
              <a:t>02.12.2009</a:t>
            </a:fld>
            <a:endParaRPr lang="ru-RU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4B3A72A-3794-40E3-8948-0623E74F7C3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7E2E6A6-5DCC-4BA9-8A3C-757E60A24610}" type="datetimeFigureOut">
              <a:rPr lang="ru-RU" smtClean="0"/>
              <a:pPr/>
              <a:t>02.12.2009</a:t>
            </a:fld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4B3A72A-3794-40E3-8948-0623E74F7C3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7E2E6A6-5DCC-4BA9-8A3C-757E60A24610}" type="datetimeFigureOut">
              <a:rPr lang="ru-RU" smtClean="0"/>
              <a:pPr/>
              <a:t>02.12.2009</a:t>
            </a:fld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4B3A72A-3794-40E3-8948-0623E74F7C3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7E2E6A6-5DCC-4BA9-8A3C-757E60A24610}" type="datetimeFigureOut">
              <a:rPr lang="ru-RU" smtClean="0"/>
              <a:pPr/>
              <a:t>02.12.2009</a:t>
            </a:fld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4B3A72A-3794-40E3-8948-0623E74F7C3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457950" y="152400"/>
            <a:ext cx="1924050" cy="53340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85800" y="152400"/>
            <a:ext cx="5619750" cy="53340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7E2E6A6-5DCC-4BA9-8A3C-757E60A24610}" type="datetimeFigureOut">
              <a:rPr lang="ru-RU" smtClean="0"/>
              <a:pPr/>
              <a:t>02.12.2009</a:t>
            </a:fld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4B3A72A-3794-40E3-8948-0623E74F7C3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DEC458"/>
            </a:gs>
            <a:gs pos="100000">
              <a:srgbClr val="FAF6E4"/>
            </a:gs>
          </a:gsLst>
          <a:path path="rect">
            <a:fillToRect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Freeform 2"/>
          <p:cNvSpPr>
            <a:spLocks/>
          </p:cNvSpPr>
          <p:nvPr/>
        </p:nvSpPr>
        <p:spPr bwMode="auto">
          <a:xfrm rot="-3172564">
            <a:off x="7777957" y="-15081"/>
            <a:ext cx="1162050" cy="2084387"/>
          </a:xfrm>
          <a:custGeom>
            <a:avLst/>
            <a:gdLst/>
            <a:ahLst/>
            <a:cxnLst>
              <a:cxn ang="0">
                <a:pos x="2903" y="433"/>
              </a:cxn>
              <a:cxn ang="0">
                <a:pos x="2565" y="80"/>
              </a:cxn>
              <a:cxn ang="0">
                <a:pos x="2241" y="0"/>
              </a:cxn>
              <a:cxn ang="0">
                <a:pos x="110" y="2811"/>
              </a:cxn>
              <a:cxn ang="0">
                <a:pos x="110" y="3228"/>
              </a:cxn>
              <a:cxn ang="0">
                <a:pos x="0" y="3631"/>
              </a:cxn>
              <a:cxn ang="0">
                <a:pos x="72" y="3686"/>
              </a:cxn>
              <a:cxn ang="0">
                <a:pos x="441" y="3355"/>
              </a:cxn>
              <a:cxn ang="0">
                <a:pos x="740" y="3228"/>
              </a:cxn>
              <a:cxn ang="0">
                <a:pos x="2903" y="433"/>
              </a:cxn>
              <a:cxn ang="0">
                <a:pos x="2903" y="433"/>
              </a:cxn>
            </a:cxnLst>
            <a:rect l="0" t="0" r="r" b="b"/>
            <a:pathLst>
              <a:path w="2903" h="3686">
                <a:moveTo>
                  <a:pt x="2903" y="433"/>
                </a:moveTo>
                <a:lnTo>
                  <a:pt x="2565" y="80"/>
                </a:lnTo>
                <a:lnTo>
                  <a:pt x="2241" y="0"/>
                </a:lnTo>
                <a:lnTo>
                  <a:pt x="110" y="2811"/>
                </a:lnTo>
                <a:lnTo>
                  <a:pt x="110" y="3228"/>
                </a:lnTo>
                <a:lnTo>
                  <a:pt x="0" y="3631"/>
                </a:lnTo>
                <a:lnTo>
                  <a:pt x="72" y="3686"/>
                </a:lnTo>
                <a:lnTo>
                  <a:pt x="441" y="3355"/>
                </a:lnTo>
                <a:lnTo>
                  <a:pt x="740" y="3228"/>
                </a:lnTo>
                <a:lnTo>
                  <a:pt x="2903" y="433"/>
                </a:lnTo>
                <a:lnTo>
                  <a:pt x="2903" y="433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152400"/>
            <a:ext cx="687070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828800"/>
            <a:ext cx="7696200" cy="365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24933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371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/>
            </a:lvl1pPr>
          </a:lstStyle>
          <a:p>
            <a:fld id="{B7E2E6A6-5DCC-4BA9-8A3C-757E60A24610}" type="datetimeFigureOut">
              <a:rPr lang="ru-RU" smtClean="0"/>
              <a:pPr/>
              <a:t>02.12.2009</a:t>
            </a:fld>
            <a:endParaRPr lang="ru-RU"/>
          </a:p>
        </p:txBody>
      </p:sp>
      <p:sp>
        <p:nvSpPr>
          <p:cNvPr id="124934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560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/>
            </a:lvl1pPr>
          </a:lstStyle>
          <a:p>
            <a:endParaRPr lang="ru-RU"/>
          </a:p>
        </p:txBody>
      </p:sp>
      <p:sp>
        <p:nvSpPr>
          <p:cNvPr id="124935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183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/>
            </a:lvl1pPr>
          </a:lstStyle>
          <a:p>
            <a:fld id="{84B3A72A-3794-40E3-8948-0623E74F7C3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24936" name="Freeform 8"/>
          <p:cNvSpPr>
            <a:spLocks/>
          </p:cNvSpPr>
          <p:nvPr/>
        </p:nvSpPr>
        <p:spPr bwMode="auto">
          <a:xfrm rot="-3172564">
            <a:off x="7865269" y="24607"/>
            <a:ext cx="1165225" cy="2097087"/>
          </a:xfrm>
          <a:custGeom>
            <a:avLst/>
            <a:gdLst/>
            <a:ahLst/>
            <a:cxnLst>
              <a:cxn ang="0">
                <a:pos x="2293" y="0"/>
              </a:cxn>
              <a:cxn ang="0">
                <a:pos x="130" y="2835"/>
              </a:cxn>
              <a:cxn ang="0">
                <a:pos x="131" y="3201"/>
              </a:cxn>
              <a:cxn ang="0">
                <a:pos x="0" y="3633"/>
              </a:cxn>
              <a:cxn ang="0">
                <a:pos x="50" y="3703"/>
              </a:cxn>
              <a:cxn ang="0">
                <a:pos x="422" y="3352"/>
              </a:cxn>
              <a:cxn ang="0">
                <a:pos x="763" y="3220"/>
              </a:cxn>
              <a:cxn ang="0">
                <a:pos x="2911" y="428"/>
              </a:cxn>
              <a:cxn ang="0">
                <a:pos x="2589" y="96"/>
              </a:cxn>
              <a:cxn ang="0">
                <a:pos x="2293" y="0"/>
              </a:cxn>
              <a:cxn ang="0">
                <a:pos x="2293" y="0"/>
              </a:cxn>
            </a:cxnLst>
            <a:rect l="0" t="0" r="r" b="b"/>
            <a:pathLst>
              <a:path w="2911" h="3703">
                <a:moveTo>
                  <a:pt x="2293" y="0"/>
                </a:moveTo>
                <a:lnTo>
                  <a:pt x="130" y="2835"/>
                </a:lnTo>
                <a:lnTo>
                  <a:pt x="131" y="3201"/>
                </a:lnTo>
                <a:lnTo>
                  <a:pt x="0" y="3633"/>
                </a:lnTo>
                <a:lnTo>
                  <a:pt x="50" y="3703"/>
                </a:lnTo>
                <a:lnTo>
                  <a:pt x="422" y="3352"/>
                </a:lnTo>
                <a:lnTo>
                  <a:pt x="763" y="3220"/>
                </a:lnTo>
                <a:lnTo>
                  <a:pt x="2911" y="428"/>
                </a:lnTo>
                <a:lnTo>
                  <a:pt x="2589" y="96"/>
                </a:lnTo>
                <a:lnTo>
                  <a:pt x="2293" y="0"/>
                </a:lnTo>
                <a:lnTo>
                  <a:pt x="2293" y="0"/>
                </a:lnTo>
                <a:close/>
              </a:path>
            </a:pathLst>
          </a:custGeom>
          <a:solidFill>
            <a:schemeClr val="folHlink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24937" name="Freeform 9"/>
          <p:cNvSpPr>
            <a:spLocks/>
          </p:cNvSpPr>
          <p:nvPr/>
        </p:nvSpPr>
        <p:spPr bwMode="auto">
          <a:xfrm rot="-3172564">
            <a:off x="7831138" y="192088"/>
            <a:ext cx="1025525" cy="1571625"/>
          </a:xfrm>
          <a:custGeom>
            <a:avLst/>
            <a:gdLst/>
            <a:ahLst/>
            <a:cxnLst>
              <a:cxn ang="0">
                <a:pos x="0" y="2485"/>
              </a:cxn>
              <a:cxn ang="0">
                <a:pos x="432" y="2553"/>
              </a:cxn>
              <a:cxn ang="0">
                <a:pos x="736" y="2777"/>
              </a:cxn>
              <a:cxn ang="0">
                <a:pos x="2561" y="399"/>
              </a:cxn>
              <a:cxn ang="0">
                <a:pos x="2118" y="82"/>
              </a:cxn>
              <a:cxn ang="0">
                <a:pos x="1898" y="0"/>
              </a:cxn>
              <a:cxn ang="0">
                <a:pos x="0" y="2485"/>
              </a:cxn>
              <a:cxn ang="0">
                <a:pos x="0" y="2485"/>
              </a:cxn>
            </a:cxnLst>
            <a:rect l="0" t="0" r="r" b="b"/>
            <a:pathLst>
              <a:path w="2561" h="2777">
                <a:moveTo>
                  <a:pt x="0" y="2485"/>
                </a:moveTo>
                <a:lnTo>
                  <a:pt x="432" y="2553"/>
                </a:lnTo>
                <a:lnTo>
                  <a:pt x="736" y="2777"/>
                </a:lnTo>
                <a:lnTo>
                  <a:pt x="2561" y="399"/>
                </a:lnTo>
                <a:lnTo>
                  <a:pt x="2118" y="82"/>
                </a:lnTo>
                <a:lnTo>
                  <a:pt x="1898" y="0"/>
                </a:lnTo>
                <a:lnTo>
                  <a:pt x="0" y="2485"/>
                </a:lnTo>
                <a:lnTo>
                  <a:pt x="0" y="2485"/>
                </a:lnTo>
                <a:close/>
              </a:path>
            </a:pathLst>
          </a:custGeom>
          <a:solidFill>
            <a:schemeClr val="bg2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ru-RU"/>
          </a:p>
        </p:txBody>
      </p:sp>
      <p:grpSp>
        <p:nvGrpSpPr>
          <p:cNvPr id="2" name="Group 10"/>
          <p:cNvGrpSpPr>
            <a:grpSpLocks/>
          </p:cNvGrpSpPr>
          <p:nvPr/>
        </p:nvGrpSpPr>
        <p:grpSpPr bwMode="auto">
          <a:xfrm>
            <a:off x="7938" y="5540375"/>
            <a:ext cx="1784350" cy="1246188"/>
            <a:chOff x="5" y="3490"/>
            <a:chExt cx="1124" cy="785"/>
          </a:xfrm>
        </p:grpSpPr>
        <p:sp>
          <p:nvSpPr>
            <p:cNvPr id="124939" name="Freeform 11"/>
            <p:cNvSpPr>
              <a:spLocks/>
            </p:cNvSpPr>
            <p:nvPr userDrawn="1"/>
          </p:nvSpPr>
          <p:spPr bwMode="auto">
            <a:xfrm>
              <a:off x="24" y="3505"/>
              <a:ext cx="1089" cy="649"/>
            </a:xfrm>
            <a:custGeom>
              <a:avLst/>
              <a:gdLst/>
              <a:ahLst/>
              <a:cxnLst>
                <a:cxn ang="0">
                  <a:pos x="1587" y="1260"/>
                </a:cxn>
                <a:cxn ang="0">
                  <a:pos x="1420" y="1106"/>
                </a:cxn>
                <a:cxn ang="0">
                  <a:pos x="1331" y="477"/>
                </a:cxn>
                <a:cxn ang="0">
                  <a:pos x="2139" y="330"/>
                </a:cxn>
                <a:cxn ang="0">
                  <a:pos x="2177" y="203"/>
                </a:cxn>
                <a:cxn ang="0">
                  <a:pos x="2099" y="100"/>
                </a:cxn>
                <a:cxn ang="0">
                  <a:pos x="1276" y="211"/>
                </a:cxn>
                <a:cxn ang="0">
                  <a:pos x="1219" y="32"/>
                </a:cxn>
                <a:cxn ang="0">
                  <a:pos x="1085" y="0"/>
                </a:cxn>
                <a:cxn ang="0">
                  <a:pos x="958" y="28"/>
                </a:cxn>
                <a:cxn ang="0">
                  <a:pos x="888" y="106"/>
                </a:cxn>
                <a:cxn ang="0">
                  <a:pos x="937" y="285"/>
                </a:cxn>
                <a:cxn ang="0">
                  <a:pos x="660" y="441"/>
                </a:cxn>
                <a:cxn ang="0">
                  <a:pos x="983" y="473"/>
                </a:cxn>
                <a:cxn ang="0">
                  <a:pos x="1112" y="889"/>
                </a:cxn>
                <a:cxn ang="0">
                  <a:pos x="141" y="469"/>
                </a:cxn>
                <a:cxn ang="0">
                  <a:pos x="46" y="509"/>
                </a:cxn>
                <a:cxn ang="0">
                  <a:pos x="0" y="636"/>
                </a:cxn>
                <a:cxn ang="0">
                  <a:pos x="55" y="779"/>
                </a:cxn>
                <a:cxn ang="0">
                  <a:pos x="1139" y="1288"/>
                </a:cxn>
                <a:cxn ang="0">
                  <a:pos x="1378" y="1256"/>
                </a:cxn>
                <a:cxn ang="0">
                  <a:pos x="1570" y="1298"/>
                </a:cxn>
                <a:cxn ang="0">
                  <a:pos x="1587" y="1260"/>
                </a:cxn>
                <a:cxn ang="0">
                  <a:pos x="1587" y="1260"/>
                </a:cxn>
              </a:cxnLst>
              <a:rect l="0" t="0" r="r" b="b"/>
              <a:pathLst>
                <a:path w="2177" h="1298">
                  <a:moveTo>
                    <a:pt x="1587" y="1260"/>
                  </a:moveTo>
                  <a:lnTo>
                    <a:pt x="1420" y="1106"/>
                  </a:lnTo>
                  <a:lnTo>
                    <a:pt x="1331" y="477"/>
                  </a:lnTo>
                  <a:lnTo>
                    <a:pt x="2139" y="330"/>
                  </a:lnTo>
                  <a:lnTo>
                    <a:pt x="2177" y="203"/>
                  </a:lnTo>
                  <a:lnTo>
                    <a:pt x="2099" y="100"/>
                  </a:lnTo>
                  <a:lnTo>
                    <a:pt x="1276" y="211"/>
                  </a:lnTo>
                  <a:lnTo>
                    <a:pt x="1219" y="32"/>
                  </a:lnTo>
                  <a:lnTo>
                    <a:pt x="1085" y="0"/>
                  </a:lnTo>
                  <a:lnTo>
                    <a:pt x="958" y="28"/>
                  </a:lnTo>
                  <a:lnTo>
                    <a:pt x="888" y="106"/>
                  </a:lnTo>
                  <a:lnTo>
                    <a:pt x="937" y="285"/>
                  </a:lnTo>
                  <a:lnTo>
                    <a:pt x="660" y="441"/>
                  </a:lnTo>
                  <a:lnTo>
                    <a:pt x="983" y="473"/>
                  </a:lnTo>
                  <a:lnTo>
                    <a:pt x="1112" y="889"/>
                  </a:lnTo>
                  <a:lnTo>
                    <a:pt x="141" y="469"/>
                  </a:lnTo>
                  <a:lnTo>
                    <a:pt x="46" y="509"/>
                  </a:lnTo>
                  <a:lnTo>
                    <a:pt x="0" y="636"/>
                  </a:lnTo>
                  <a:lnTo>
                    <a:pt x="55" y="779"/>
                  </a:lnTo>
                  <a:lnTo>
                    <a:pt x="1139" y="1288"/>
                  </a:lnTo>
                  <a:lnTo>
                    <a:pt x="1378" y="1256"/>
                  </a:lnTo>
                  <a:lnTo>
                    <a:pt x="1570" y="1298"/>
                  </a:lnTo>
                  <a:lnTo>
                    <a:pt x="1587" y="1260"/>
                  </a:lnTo>
                  <a:lnTo>
                    <a:pt x="1587" y="1260"/>
                  </a:lnTo>
                  <a:close/>
                </a:path>
              </a:pathLst>
            </a:custGeom>
            <a:solidFill>
              <a:srgbClr val="F8F8F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24940" name="Freeform 12"/>
            <p:cNvSpPr>
              <a:spLocks/>
            </p:cNvSpPr>
            <p:nvPr userDrawn="1"/>
          </p:nvSpPr>
          <p:spPr bwMode="auto">
            <a:xfrm>
              <a:off x="1022" y="3582"/>
              <a:ext cx="71" cy="129"/>
            </a:xfrm>
            <a:custGeom>
              <a:avLst/>
              <a:gdLst/>
              <a:ahLst/>
              <a:cxnLst>
                <a:cxn ang="0">
                  <a:pos x="0" y="7"/>
                </a:cxn>
                <a:cxn ang="0">
                  <a:pos x="120" y="0"/>
                </a:cxn>
                <a:cxn ang="0">
                  <a:pos x="143" y="233"/>
                </a:cxn>
                <a:cxn ang="0">
                  <a:pos x="8" y="258"/>
                </a:cxn>
                <a:cxn ang="0">
                  <a:pos x="0" y="7"/>
                </a:cxn>
                <a:cxn ang="0">
                  <a:pos x="0" y="7"/>
                </a:cxn>
              </a:cxnLst>
              <a:rect l="0" t="0" r="r" b="b"/>
              <a:pathLst>
                <a:path w="143" h="258">
                  <a:moveTo>
                    <a:pt x="0" y="7"/>
                  </a:moveTo>
                  <a:lnTo>
                    <a:pt x="120" y="0"/>
                  </a:lnTo>
                  <a:lnTo>
                    <a:pt x="143" y="233"/>
                  </a:lnTo>
                  <a:lnTo>
                    <a:pt x="8" y="258"/>
                  </a:lnTo>
                  <a:lnTo>
                    <a:pt x="0" y="7"/>
                  </a:lnTo>
                  <a:lnTo>
                    <a:pt x="0" y="7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24941" name="Freeform 13"/>
            <p:cNvSpPr>
              <a:spLocks/>
            </p:cNvSpPr>
            <p:nvPr userDrawn="1"/>
          </p:nvSpPr>
          <p:spPr bwMode="auto">
            <a:xfrm>
              <a:off x="20" y="3774"/>
              <a:ext cx="792" cy="410"/>
            </a:xfrm>
            <a:custGeom>
              <a:avLst/>
              <a:gdLst/>
              <a:ahLst/>
              <a:cxnLst>
                <a:cxn ang="0">
                  <a:pos x="137" y="0"/>
                </a:cxn>
                <a:cxn ang="0">
                  <a:pos x="1331" y="519"/>
                </a:cxn>
                <a:cxn ang="0">
                  <a:pos x="1428" y="638"/>
                </a:cxn>
                <a:cxn ang="0">
                  <a:pos x="1586" y="792"/>
                </a:cxn>
                <a:cxn ang="0">
                  <a:pos x="1565" y="821"/>
                </a:cxn>
                <a:cxn ang="0">
                  <a:pos x="1350" y="787"/>
                </a:cxn>
                <a:cxn ang="0">
                  <a:pos x="1145" y="811"/>
                </a:cxn>
                <a:cxn ang="0">
                  <a:pos x="42" y="298"/>
                </a:cxn>
                <a:cxn ang="0">
                  <a:pos x="0" y="150"/>
                </a:cxn>
                <a:cxn ang="0">
                  <a:pos x="46" y="32"/>
                </a:cxn>
                <a:cxn ang="0">
                  <a:pos x="137" y="0"/>
                </a:cxn>
                <a:cxn ang="0">
                  <a:pos x="137" y="0"/>
                </a:cxn>
              </a:cxnLst>
              <a:rect l="0" t="0" r="r" b="b"/>
              <a:pathLst>
                <a:path w="1586" h="821">
                  <a:moveTo>
                    <a:pt x="137" y="0"/>
                  </a:moveTo>
                  <a:lnTo>
                    <a:pt x="1331" y="519"/>
                  </a:lnTo>
                  <a:lnTo>
                    <a:pt x="1428" y="638"/>
                  </a:lnTo>
                  <a:lnTo>
                    <a:pt x="1586" y="792"/>
                  </a:lnTo>
                  <a:lnTo>
                    <a:pt x="1565" y="821"/>
                  </a:lnTo>
                  <a:lnTo>
                    <a:pt x="1350" y="787"/>
                  </a:lnTo>
                  <a:lnTo>
                    <a:pt x="1145" y="811"/>
                  </a:lnTo>
                  <a:lnTo>
                    <a:pt x="42" y="298"/>
                  </a:lnTo>
                  <a:lnTo>
                    <a:pt x="0" y="150"/>
                  </a:lnTo>
                  <a:lnTo>
                    <a:pt x="46" y="32"/>
                  </a:lnTo>
                  <a:lnTo>
                    <a:pt x="137" y="0"/>
                  </a:lnTo>
                  <a:lnTo>
                    <a:pt x="137" y="0"/>
                  </a:lnTo>
                  <a:close/>
                </a:path>
              </a:pathLst>
            </a:custGeom>
            <a:solidFill>
              <a:schemeClr val="tx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24942" name="Freeform 14"/>
            <p:cNvSpPr>
              <a:spLocks/>
            </p:cNvSpPr>
            <p:nvPr userDrawn="1"/>
          </p:nvSpPr>
          <p:spPr bwMode="auto">
            <a:xfrm>
              <a:off x="129" y="3808"/>
              <a:ext cx="525" cy="374"/>
            </a:xfrm>
            <a:custGeom>
              <a:avLst/>
              <a:gdLst/>
              <a:ahLst/>
              <a:cxnLst>
                <a:cxn ang="0">
                  <a:pos x="0" y="325"/>
                </a:cxn>
                <a:cxn ang="0">
                  <a:pos x="922" y="747"/>
                </a:cxn>
                <a:cxn ang="0">
                  <a:pos x="939" y="534"/>
                </a:cxn>
                <a:cxn ang="0">
                  <a:pos x="1049" y="422"/>
                </a:cxn>
                <a:cxn ang="0">
                  <a:pos x="78" y="0"/>
                </a:cxn>
                <a:cxn ang="0">
                  <a:pos x="0" y="127"/>
                </a:cxn>
                <a:cxn ang="0">
                  <a:pos x="0" y="325"/>
                </a:cxn>
                <a:cxn ang="0">
                  <a:pos x="0" y="325"/>
                </a:cxn>
              </a:cxnLst>
              <a:rect l="0" t="0" r="r" b="b"/>
              <a:pathLst>
                <a:path w="1049" h="747">
                  <a:moveTo>
                    <a:pt x="0" y="325"/>
                  </a:moveTo>
                  <a:lnTo>
                    <a:pt x="922" y="747"/>
                  </a:lnTo>
                  <a:lnTo>
                    <a:pt x="939" y="534"/>
                  </a:lnTo>
                  <a:lnTo>
                    <a:pt x="1049" y="422"/>
                  </a:lnTo>
                  <a:lnTo>
                    <a:pt x="78" y="0"/>
                  </a:lnTo>
                  <a:lnTo>
                    <a:pt x="0" y="127"/>
                  </a:lnTo>
                  <a:lnTo>
                    <a:pt x="0" y="325"/>
                  </a:lnTo>
                  <a:lnTo>
                    <a:pt x="0" y="325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24943" name="Freeform 15"/>
            <p:cNvSpPr>
              <a:spLocks/>
            </p:cNvSpPr>
            <p:nvPr userDrawn="1"/>
          </p:nvSpPr>
          <p:spPr bwMode="auto">
            <a:xfrm>
              <a:off x="485" y="3532"/>
              <a:ext cx="135" cy="121"/>
            </a:xfrm>
            <a:custGeom>
              <a:avLst/>
              <a:gdLst/>
              <a:ahLst/>
              <a:cxnLst>
                <a:cxn ang="0">
                  <a:pos x="0" y="28"/>
                </a:cxn>
                <a:cxn ang="0">
                  <a:pos x="160" y="0"/>
                </a:cxn>
                <a:cxn ang="0">
                  <a:pos x="251" y="36"/>
                </a:cxn>
                <a:cxn ang="0">
                  <a:pos x="272" y="139"/>
                </a:cxn>
                <a:cxn ang="0">
                  <a:pos x="164" y="146"/>
                </a:cxn>
                <a:cxn ang="0">
                  <a:pos x="32" y="241"/>
                </a:cxn>
                <a:cxn ang="0">
                  <a:pos x="0" y="28"/>
                </a:cxn>
                <a:cxn ang="0">
                  <a:pos x="0" y="28"/>
                </a:cxn>
              </a:cxnLst>
              <a:rect l="0" t="0" r="r" b="b"/>
              <a:pathLst>
                <a:path w="272" h="241">
                  <a:moveTo>
                    <a:pt x="0" y="28"/>
                  </a:moveTo>
                  <a:lnTo>
                    <a:pt x="160" y="0"/>
                  </a:lnTo>
                  <a:lnTo>
                    <a:pt x="251" y="36"/>
                  </a:lnTo>
                  <a:lnTo>
                    <a:pt x="272" y="139"/>
                  </a:lnTo>
                  <a:lnTo>
                    <a:pt x="164" y="146"/>
                  </a:lnTo>
                  <a:lnTo>
                    <a:pt x="32" y="241"/>
                  </a:lnTo>
                  <a:lnTo>
                    <a:pt x="0" y="28"/>
                  </a:lnTo>
                  <a:lnTo>
                    <a:pt x="0" y="28"/>
                  </a:lnTo>
                  <a:close/>
                </a:path>
              </a:pathLst>
            </a:custGeom>
            <a:solidFill>
              <a:schemeClr val="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24944" name="Freeform 16"/>
            <p:cNvSpPr>
              <a:spLocks/>
            </p:cNvSpPr>
            <p:nvPr userDrawn="1"/>
          </p:nvSpPr>
          <p:spPr bwMode="auto">
            <a:xfrm>
              <a:off x="641" y="4163"/>
              <a:ext cx="76" cy="112"/>
            </a:xfrm>
            <a:custGeom>
              <a:avLst/>
              <a:gdLst/>
              <a:ahLst/>
              <a:cxnLst>
                <a:cxn ang="0">
                  <a:pos x="152" y="4"/>
                </a:cxn>
                <a:cxn ang="0">
                  <a:pos x="152" y="224"/>
                </a:cxn>
                <a:cxn ang="0">
                  <a:pos x="0" y="8"/>
                </a:cxn>
                <a:cxn ang="0">
                  <a:pos x="72" y="0"/>
                </a:cxn>
                <a:cxn ang="0">
                  <a:pos x="152" y="4"/>
                </a:cxn>
                <a:cxn ang="0">
                  <a:pos x="152" y="4"/>
                </a:cxn>
              </a:cxnLst>
              <a:rect l="0" t="0" r="r" b="b"/>
              <a:pathLst>
                <a:path w="152" h="224">
                  <a:moveTo>
                    <a:pt x="152" y="4"/>
                  </a:moveTo>
                  <a:lnTo>
                    <a:pt x="152" y="224"/>
                  </a:lnTo>
                  <a:lnTo>
                    <a:pt x="0" y="8"/>
                  </a:lnTo>
                  <a:lnTo>
                    <a:pt x="72" y="0"/>
                  </a:lnTo>
                  <a:lnTo>
                    <a:pt x="152" y="4"/>
                  </a:lnTo>
                  <a:lnTo>
                    <a:pt x="152" y="4"/>
                  </a:lnTo>
                  <a:close/>
                </a:path>
              </a:pathLst>
            </a:custGeom>
            <a:solidFill>
              <a:schemeClr val="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24945" name="Freeform 17"/>
            <p:cNvSpPr>
              <a:spLocks/>
            </p:cNvSpPr>
            <p:nvPr userDrawn="1"/>
          </p:nvSpPr>
          <p:spPr bwMode="auto">
            <a:xfrm>
              <a:off x="504" y="3607"/>
              <a:ext cx="193" cy="383"/>
            </a:xfrm>
            <a:custGeom>
              <a:avLst/>
              <a:gdLst/>
              <a:ahLst/>
              <a:cxnLst>
                <a:cxn ang="0">
                  <a:pos x="0" y="80"/>
                </a:cxn>
                <a:cxn ang="0">
                  <a:pos x="87" y="0"/>
                </a:cxn>
                <a:cxn ang="0">
                  <a:pos x="232" y="6"/>
                </a:cxn>
                <a:cxn ang="0">
                  <a:pos x="386" y="764"/>
                </a:cxn>
                <a:cxn ang="0">
                  <a:pos x="279" y="720"/>
                </a:cxn>
                <a:cxn ang="0">
                  <a:pos x="152" y="677"/>
                </a:cxn>
                <a:cxn ang="0">
                  <a:pos x="0" y="80"/>
                </a:cxn>
                <a:cxn ang="0">
                  <a:pos x="0" y="80"/>
                </a:cxn>
              </a:cxnLst>
              <a:rect l="0" t="0" r="r" b="b"/>
              <a:pathLst>
                <a:path w="386" h="764">
                  <a:moveTo>
                    <a:pt x="0" y="80"/>
                  </a:moveTo>
                  <a:lnTo>
                    <a:pt x="87" y="0"/>
                  </a:lnTo>
                  <a:lnTo>
                    <a:pt x="232" y="6"/>
                  </a:lnTo>
                  <a:lnTo>
                    <a:pt x="386" y="764"/>
                  </a:lnTo>
                  <a:lnTo>
                    <a:pt x="279" y="720"/>
                  </a:lnTo>
                  <a:lnTo>
                    <a:pt x="152" y="677"/>
                  </a:lnTo>
                  <a:lnTo>
                    <a:pt x="0" y="80"/>
                  </a:lnTo>
                  <a:lnTo>
                    <a:pt x="0" y="80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24946" name="Freeform 18"/>
            <p:cNvSpPr>
              <a:spLocks/>
            </p:cNvSpPr>
            <p:nvPr userDrawn="1"/>
          </p:nvSpPr>
          <p:spPr bwMode="auto">
            <a:xfrm>
              <a:off x="668" y="3590"/>
              <a:ext cx="364" cy="174"/>
            </a:xfrm>
            <a:custGeom>
              <a:avLst/>
              <a:gdLst/>
              <a:ahLst/>
              <a:cxnLst>
                <a:cxn ang="0">
                  <a:pos x="692" y="0"/>
                </a:cxn>
                <a:cxn ang="0">
                  <a:pos x="0" y="106"/>
                </a:cxn>
                <a:cxn ang="0">
                  <a:pos x="28" y="348"/>
                </a:cxn>
                <a:cxn ang="0">
                  <a:pos x="715" y="237"/>
                </a:cxn>
                <a:cxn ang="0">
                  <a:pos x="728" y="43"/>
                </a:cxn>
                <a:cxn ang="0">
                  <a:pos x="692" y="0"/>
                </a:cxn>
                <a:cxn ang="0">
                  <a:pos x="692" y="0"/>
                </a:cxn>
              </a:cxnLst>
              <a:rect l="0" t="0" r="r" b="b"/>
              <a:pathLst>
                <a:path w="728" h="348">
                  <a:moveTo>
                    <a:pt x="692" y="0"/>
                  </a:moveTo>
                  <a:lnTo>
                    <a:pt x="0" y="106"/>
                  </a:lnTo>
                  <a:lnTo>
                    <a:pt x="28" y="348"/>
                  </a:lnTo>
                  <a:lnTo>
                    <a:pt x="715" y="237"/>
                  </a:lnTo>
                  <a:lnTo>
                    <a:pt x="728" y="43"/>
                  </a:lnTo>
                  <a:lnTo>
                    <a:pt x="692" y="0"/>
                  </a:lnTo>
                  <a:lnTo>
                    <a:pt x="692" y="0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24947" name="Freeform 19"/>
            <p:cNvSpPr>
              <a:spLocks/>
            </p:cNvSpPr>
            <p:nvPr userDrawn="1"/>
          </p:nvSpPr>
          <p:spPr bwMode="auto">
            <a:xfrm>
              <a:off x="347" y="3693"/>
              <a:ext cx="156" cy="67"/>
            </a:xfrm>
            <a:custGeom>
              <a:avLst/>
              <a:gdLst/>
              <a:ahLst/>
              <a:cxnLst>
                <a:cxn ang="0">
                  <a:pos x="272" y="0"/>
                </a:cxn>
                <a:cxn ang="0">
                  <a:pos x="0" y="78"/>
                </a:cxn>
                <a:cxn ang="0">
                  <a:pos x="312" y="135"/>
                </a:cxn>
                <a:cxn ang="0">
                  <a:pos x="272" y="0"/>
                </a:cxn>
                <a:cxn ang="0">
                  <a:pos x="272" y="0"/>
                </a:cxn>
              </a:cxnLst>
              <a:rect l="0" t="0" r="r" b="b"/>
              <a:pathLst>
                <a:path w="312" h="135">
                  <a:moveTo>
                    <a:pt x="272" y="0"/>
                  </a:moveTo>
                  <a:lnTo>
                    <a:pt x="0" y="78"/>
                  </a:lnTo>
                  <a:lnTo>
                    <a:pt x="312" y="135"/>
                  </a:lnTo>
                  <a:lnTo>
                    <a:pt x="272" y="0"/>
                  </a:lnTo>
                  <a:lnTo>
                    <a:pt x="272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grpSp>
          <p:nvGrpSpPr>
            <p:cNvPr id="3" name="Group 20"/>
            <p:cNvGrpSpPr>
              <a:grpSpLocks/>
            </p:cNvGrpSpPr>
            <p:nvPr userDrawn="1"/>
          </p:nvGrpSpPr>
          <p:grpSpPr bwMode="auto">
            <a:xfrm>
              <a:off x="5" y="3490"/>
              <a:ext cx="1124" cy="780"/>
              <a:chOff x="5" y="3490"/>
              <a:chExt cx="1124" cy="780"/>
            </a:xfrm>
          </p:grpSpPr>
          <p:grpSp>
            <p:nvGrpSpPr>
              <p:cNvPr id="4" name="Group 21"/>
              <p:cNvGrpSpPr>
                <a:grpSpLocks/>
              </p:cNvGrpSpPr>
              <p:nvPr userDrawn="1"/>
            </p:nvGrpSpPr>
            <p:grpSpPr bwMode="auto">
              <a:xfrm>
                <a:off x="499" y="3562"/>
                <a:ext cx="548" cy="708"/>
                <a:chOff x="499" y="3562"/>
                <a:chExt cx="548" cy="708"/>
              </a:xfrm>
            </p:grpSpPr>
            <p:sp>
              <p:nvSpPr>
                <p:cNvPr id="124950" name="Freeform 22"/>
                <p:cNvSpPr>
                  <a:spLocks/>
                </p:cNvSpPr>
                <p:nvPr userDrawn="1"/>
              </p:nvSpPr>
              <p:spPr bwMode="auto">
                <a:xfrm>
                  <a:off x="499" y="3587"/>
                  <a:ext cx="157" cy="87"/>
                </a:xfrm>
                <a:custGeom>
                  <a:avLst/>
                  <a:gdLst/>
                  <a:ahLst/>
                  <a:cxnLst>
                    <a:cxn ang="0">
                      <a:pos x="0" y="107"/>
                    </a:cxn>
                    <a:cxn ang="0">
                      <a:pos x="114" y="10"/>
                    </a:cxn>
                    <a:cxn ang="0">
                      <a:pos x="213" y="0"/>
                    </a:cxn>
                    <a:cxn ang="0">
                      <a:pos x="292" y="27"/>
                    </a:cxn>
                    <a:cxn ang="0">
                      <a:pos x="313" y="91"/>
                    </a:cxn>
                    <a:cxn ang="0">
                      <a:pos x="167" y="67"/>
                    </a:cxn>
                    <a:cxn ang="0">
                      <a:pos x="74" y="101"/>
                    </a:cxn>
                    <a:cxn ang="0">
                      <a:pos x="13" y="175"/>
                    </a:cxn>
                    <a:cxn ang="0">
                      <a:pos x="0" y="107"/>
                    </a:cxn>
                    <a:cxn ang="0">
                      <a:pos x="0" y="107"/>
                    </a:cxn>
                  </a:cxnLst>
                  <a:rect l="0" t="0" r="r" b="b"/>
                  <a:pathLst>
                    <a:path w="313" h="175">
                      <a:moveTo>
                        <a:pt x="0" y="107"/>
                      </a:moveTo>
                      <a:lnTo>
                        <a:pt x="114" y="10"/>
                      </a:lnTo>
                      <a:lnTo>
                        <a:pt x="213" y="0"/>
                      </a:lnTo>
                      <a:lnTo>
                        <a:pt x="292" y="27"/>
                      </a:lnTo>
                      <a:lnTo>
                        <a:pt x="313" y="91"/>
                      </a:lnTo>
                      <a:lnTo>
                        <a:pt x="167" y="67"/>
                      </a:lnTo>
                      <a:lnTo>
                        <a:pt x="74" y="101"/>
                      </a:lnTo>
                      <a:lnTo>
                        <a:pt x="13" y="175"/>
                      </a:lnTo>
                      <a:lnTo>
                        <a:pt x="0" y="107"/>
                      </a:lnTo>
                      <a:lnTo>
                        <a:pt x="0" y="107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124951" name="Freeform 23"/>
                <p:cNvSpPr>
                  <a:spLocks/>
                </p:cNvSpPr>
                <p:nvPr userDrawn="1"/>
              </p:nvSpPr>
              <p:spPr bwMode="auto">
                <a:xfrm>
                  <a:off x="636" y="4137"/>
                  <a:ext cx="115" cy="133"/>
                </a:xfrm>
                <a:custGeom>
                  <a:avLst/>
                  <a:gdLst/>
                  <a:ahLst/>
                  <a:cxnLst>
                    <a:cxn ang="0">
                      <a:pos x="0" y="40"/>
                    </a:cxn>
                    <a:cxn ang="0">
                      <a:pos x="160" y="266"/>
                    </a:cxn>
                    <a:cxn ang="0">
                      <a:pos x="230" y="251"/>
                    </a:cxn>
                    <a:cxn ang="0">
                      <a:pos x="223" y="17"/>
                    </a:cxn>
                    <a:cxn ang="0">
                      <a:pos x="166" y="0"/>
                    </a:cxn>
                    <a:cxn ang="0">
                      <a:pos x="179" y="197"/>
                    </a:cxn>
                    <a:cxn ang="0">
                      <a:pos x="71" y="4"/>
                    </a:cxn>
                    <a:cxn ang="0">
                      <a:pos x="0" y="40"/>
                    </a:cxn>
                    <a:cxn ang="0">
                      <a:pos x="0" y="40"/>
                    </a:cxn>
                  </a:cxnLst>
                  <a:rect l="0" t="0" r="r" b="b"/>
                  <a:pathLst>
                    <a:path w="230" h="266">
                      <a:moveTo>
                        <a:pt x="0" y="40"/>
                      </a:moveTo>
                      <a:lnTo>
                        <a:pt x="160" y="266"/>
                      </a:lnTo>
                      <a:lnTo>
                        <a:pt x="230" y="251"/>
                      </a:lnTo>
                      <a:lnTo>
                        <a:pt x="223" y="17"/>
                      </a:lnTo>
                      <a:lnTo>
                        <a:pt x="166" y="0"/>
                      </a:lnTo>
                      <a:lnTo>
                        <a:pt x="179" y="197"/>
                      </a:lnTo>
                      <a:lnTo>
                        <a:pt x="71" y="4"/>
                      </a:lnTo>
                      <a:lnTo>
                        <a:pt x="0" y="40"/>
                      </a:lnTo>
                      <a:lnTo>
                        <a:pt x="0" y="4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124952" name="Freeform 24"/>
                <p:cNvSpPr>
                  <a:spLocks/>
                </p:cNvSpPr>
                <p:nvPr userDrawn="1"/>
              </p:nvSpPr>
              <p:spPr bwMode="auto">
                <a:xfrm>
                  <a:off x="1004" y="3562"/>
                  <a:ext cx="43" cy="117"/>
                </a:xfrm>
                <a:custGeom>
                  <a:avLst/>
                  <a:gdLst/>
                  <a:ahLst/>
                  <a:cxnLst>
                    <a:cxn ang="0">
                      <a:pos x="0" y="19"/>
                    </a:cxn>
                    <a:cxn ang="0">
                      <a:pos x="36" y="93"/>
                    </a:cxn>
                    <a:cxn ang="0">
                      <a:pos x="44" y="154"/>
                    </a:cxn>
                    <a:cxn ang="0">
                      <a:pos x="27" y="234"/>
                    </a:cxn>
                    <a:cxn ang="0">
                      <a:pos x="80" y="220"/>
                    </a:cxn>
                    <a:cxn ang="0">
                      <a:pos x="87" y="116"/>
                    </a:cxn>
                    <a:cxn ang="0">
                      <a:pos x="46" y="0"/>
                    </a:cxn>
                    <a:cxn ang="0">
                      <a:pos x="0" y="19"/>
                    </a:cxn>
                    <a:cxn ang="0">
                      <a:pos x="0" y="19"/>
                    </a:cxn>
                  </a:cxnLst>
                  <a:rect l="0" t="0" r="r" b="b"/>
                  <a:pathLst>
                    <a:path w="87" h="234">
                      <a:moveTo>
                        <a:pt x="0" y="19"/>
                      </a:moveTo>
                      <a:lnTo>
                        <a:pt x="36" y="93"/>
                      </a:lnTo>
                      <a:lnTo>
                        <a:pt x="44" y="154"/>
                      </a:lnTo>
                      <a:lnTo>
                        <a:pt x="27" y="234"/>
                      </a:lnTo>
                      <a:lnTo>
                        <a:pt x="80" y="220"/>
                      </a:lnTo>
                      <a:lnTo>
                        <a:pt x="87" y="116"/>
                      </a:lnTo>
                      <a:lnTo>
                        <a:pt x="46" y="0"/>
                      </a:lnTo>
                      <a:lnTo>
                        <a:pt x="0" y="19"/>
                      </a:lnTo>
                      <a:lnTo>
                        <a:pt x="0" y="19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</p:grpSp>
          <p:sp>
            <p:nvSpPr>
              <p:cNvPr id="124953" name="Freeform 25"/>
              <p:cNvSpPr>
                <a:spLocks/>
              </p:cNvSpPr>
              <p:nvPr userDrawn="1"/>
            </p:nvSpPr>
            <p:spPr bwMode="auto">
              <a:xfrm>
                <a:off x="76" y="3732"/>
                <a:ext cx="595" cy="250"/>
              </a:xfrm>
              <a:custGeom>
                <a:avLst/>
                <a:gdLst/>
                <a:ahLst/>
                <a:cxnLst>
                  <a:cxn ang="0">
                    <a:pos x="100" y="0"/>
                  </a:cxn>
                  <a:cxn ang="0">
                    <a:pos x="1190" y="490"/>
                  </a:cxn>
                  <a:cxn ang="0">
                    <a:pos x="1076" y="500"/>
                  </a:cxn>
                  <a:cxn ang="0">
                    <a:pos x="0" y="27"/>
                  </a:cxn>
                  <a:cxn ang="0">
                    <a:pos x="100" y="0"/>
                  </a:cxn>
                  <a:cxn ang="0">
                    <a:pos x="100" y="0"/>
                  </a:cxn>
                </a:cxnLst>
                <a:rect l="0" t="0" r="r" b="b"/>
                <a:pathLst>
                  <a:path w="1190" h="500">
                    <a:moveTo>
                      <a:pt x="100" y="0"/>
                    </a:moveTo>
                    <a:lnTo>
                      <a:pt x="1190" y="490"/>
                    </a:lnTo>
                    <a:lnTo>
                      <a:pt x="1076" y="500"/>
                    </a:lnTo>
                    <a:lnTo>
                      <a:pt x="0" y="27"/>
                    </a:lnTo>
                    <a:lnTo>
                      <a:pt x="100" y="0"/>
                    </a:lnTo>
                    <a:lnTo>
                      <a:pt x="10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24954" name="Freeform 26"/>
              <p:cNvSpPr>
                <a:spLocks/>
              </p:cNvSpPr>
              <p:nvPr userDrawn="1"/>
            </p:nvSpPr>
            <p:spPr bwMode="auto">
              <a:xfrm>
                <a:off x="260" y="3886"/>
                <a:ext cx="244" cy="148"/>
              </a:xfrm>
              <a:custGeom>
                <a:avLst/>
                <a:gdLst/>
                <a:ahLst/>
                <a:cxnLst>
                  <a:cxn ang="0">
                    <a:pos x="14" y="34"/>
                  </a:cxn>
                  <a:cxn ang="0">
                    <a:pos x="160" y="66"/>
                  </a:cxn>
                  <a:cxn ang="0">
                    <a:pos x="324" y="137"/>
                  </a:cxn>
                  <a:cxn ang="0">
                    <a:pos x="440" y="243"/>
                  </a:cxn>
                  <a:cxn ang="0">
                    <a:pos x="326" y="230"/>
                  </a:cxn>
                  <a:cxn ang="0">
                    <a:pos x="139" y="146"/>
                  </a:cxn>
                  <a:cxn ang="0">
                    <a:pos x="50" y="80"/>
                  </a:cxn>
                  <a:cxn ang="0">
                    <a:pos x="107" y="163"/>
                  </a:cxn>
                  <a:cxn ang="0">
                    <a:pos x="272" y="270"/>
                  </a:cxn>
                  <a:cxn ang="0">
                    <a:pos x="466" y="296"/>
                  </a:cxn>
                  <a:cxn ang="0">
                    <a:pos x="489" y="224"/>
                  </a:cxn>
                  <a:cxn ang="0">
                    <a:pos x="394" y="120"/>
                  </a:cxn>
                  <a:cxn ang="0">
                    <a:pos x="170" y="17"/>
                  </a:cxn>
                  <a:cxn ang="0">
                    <a:pos x="0" y="0"/>
                  </a:cxn>
                  <a:cxn ang="0">
                    <a:pos x="14" y="34"/>
                  </a:cxn>
                  <a:cxn ang="0">
                    <a:pos x="14" y="34"/>
                  </a:cxn>
                </a:cxnLst>
                <a:rect l="0" t="0" r="r" b="b"/>
                <a:pathLst>
                  <a:path w="489" h="296">
                    <a:moveTo>
                      <a:pt x="14" y="34"/>
                    </a:moveTo>
                    <a:lnTo>
                      <a:pt x="160" y="66"/>
                    </a:lnTo>
                    <a:lnTo>
                      <a:pt x="324" y="137"/>
                    </a:lnTo>
                    <a:lnTo>
                      <a:pt x="440" y="243"/>
                    </a:lnTo>
                    <a:lnTo>
                      <a:pt x="326" y="230"/>
                    </a:lnTo>
                    <a:lnTo>
                      <a:pt x="139" y="146"/>
                    </a:lnTo>
                    <a:lnTo>
                      <a:pt x="50" y="80"/>
                    </a:lnTo>
                    <a:lnTo>
                      <a:pt x="107" y="163"/>
                    </a:lnTo>
                    <a:lnTo>
                      <a:pt x="272" y="270"/>
                    </a:lnTo>
                    <a:lnTo>
                      <a:pt x="466" y="296"/>
                    </a:lnTo>
                    <a:lnTo>
                      <a:pt x="489" y="224"/>
                    </a:lnTo>
                    <a:lnTo>
                      <a:pt x="394" y="120"/>
                    </a:lnTo>
                    <a:lnTo>
                      <a:pt x="170" y="17"/>
                    </a:lnTo>
                    <a:lnTo>
                      <a:pt x="0" y="0"/>
                    </a:lnTo>
                    <a:lnTo>
                      <a:pt x="14" y="34"/>
                    </a:lnTo>
                    <a:lnTo>
                      <a:pt x="14" y="34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24955" name="Freeform 27"/>
              <p:cNvSpPr>
                <a:spLocks/>
              </p:cNvSpPr>
              <p:nvPr userDrawn="1"/>
            </p:nvSpPr>
            <p:spPr bwMode="auto">
              <a:xfrm>
                <a:off x="565" y="3680"/>
                <a:ext cx="107" cy="238"/>
              </a:xfrm>
              <a:custGeom>
                <a:avLst/>
                <a:gdLst/>
                <a:ahLst/>
                <a:cxnLst>
                  <a:cxn ang="0">
                    <a:pos x="24" y="0"/>
                  </a:cxn>
                  <a:cxn ang="0">
                    <a:pos x="91" y="25"/>
                  </a:cxn>
                  <a:cxn ang="0">
                    <a:pos x="80" y="192"/>
                  </a:cxn>
                  <a:cxn ang="0">
                    <a:pos x="106" y="327"/>
                  </a:cxn>
                  <a:cxn ang="0">
                    <a:pos x="213" y="451"/>
                  </a:cxn>
                  <a:cxn ang="0">
                    <a:pos x="97" y="478"/>
                  </a:cxn>
                  <a:cxn ang="0">
                    <a:pos x="30" y="344"/>
                  </a:cxn>
                  <a:cxn ang="0">
                    <a:pos x="0" y="57"/>
                  </a:cxn>
                  <a:cxn ang="0">
                    <a:pos x="24" y="0"/>
                  </a:cxn>
                  <a:cxn ang="0">
                    <a:pos x="24" y="0"/>
                  </a:cxn>
                </a:cxnLst>
                <a:rect l="0" t="0" r="r" b="b"/>
                <a:pathLst>
                  <a:path w="213" h="478">
                    <a:moveTo>
                      <a:pt x="24" y="0"/>
                    </a:moveTo>
                    <a:lnTo>
                      <a:pt x="91" y="25"/>
                    </a:lnTo>
                    <a:lnTo>
                      <a:pt x="80" y="192"/>
                    </a:lnTo>
                    <a:lnTo>
                      <a:pt x="106" y="327"/>
                    </a:lnTo>
                    <a:lnTo>
                      <a:pt x="213" y="451"/>
                    </a:lnTo>
                    <a:lnTo>
                      <a:pt x="97" y="478"/>
                    </a:lnTo>
                    <a:lnTo>
                      <a:pt x="30" y="344"/>
                    </a:lnTo>
                    <a:lnTo>
                      <a:pt x="0" y="57"/>
                    </a:lnTo>
                    <a:lnTo>
                      <a:pt x="24" y="0"/>
                    </a:lnTo>
                    <a:lnTo>
                      <a:pt x="24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grpSp>
            <p:nvGrpSpPr>
              <p:cNvPr id="5" name="Group 28"/>
              <p:cNvGrpSpPr>
                <a:grpSpLocks/>
              </p:cNvGrpSpPr>
              <p:nvPr userDrawn="1"/>
            </p:nvGrpSpPr>
            <p:grpSpPr bwMode="auto">
              <a:xfrm>
                <a:off x="5" y="3490"/>
                <a:ext cx="1124" cy="678"/>
                <a:chOff x="5" y="3490"/>
                <a:chExt cx="1124" cy="678"/>
              </a:xfrm>
            </p:grpSpPr>
            <p:sp>
              <p:nvSpPr>
                <p:cNvPr id="124957" name="Freeform 29"/>
                <p:cNvSpPr>
                  <a:spLocks/>
                </p:cNvSpPr>
                <p:nvPr userDrawn="1"/>
              </p:nvSpPr>
              <p:spPr bwMode="auto">
                <a:xfrm>
                  <a:off x="669" y="4048"/>
                  <a:ext cx="75" cy="87"/>
                </a:xfrm>
                <a:custGeom>
                  <a:avLst/>
                  <a:gdLst/>
                  <a:ahLst/>
                  <a:cxnLst>
                    <a:cxn ang="0">
                      <a:pos x="110" y="0"/>
                    </a:cxn>
                    <a:cxn ang="0">
                      <a:pos x="40" y="66"/>
                    </a:cxn>
                    <a:cxn ang="0">
                      <a:pos x="0" y="173"/>
                    </a:cxn>
                    <a:cxn ang="0">
                      <a:pos x="80" y="160"/>
                    </a:cxn>
                    <a:cxn ang="0">
                      <a:pos x="103" y="84"/>
                    </a:cxn>
                    <a:cxn ang="0">
                      <a:pos x="150" y="27"/>
                    </a:cxn>
                    <a:cxn ang="0">
                      <a:pos x="110" y="0"/>
                    </a:cxn>
                    <a:cxn ang="0">
                      <a:pos x="110" y="0"/>
                    </a:cxn>
                  </a:cxnLst>
                  <a:rect l="0" t="0" r="r" b="b"/>
                  <a:pathLst>
                    <a:path w="150" h="173">
                      <a:moveTo>
                        <a:pt x="110" y="0"/>
                      </a:moveTo>
                      <a:lnTo>
                        <a:pt x="40" y="66"/>
                      </a:lnTo>
                      <a:lnTo>
                        <a:pt x="0" y="173"/>
                      </a:lnTo>
                      <a:lnTo>
                        <a:pt x="80" y="160"/>
                      </a:lnTo>
                      <a:lnTo>
                        <a:pt x="103" y="84"/>
                      </a:lnTo>
                      <a:lnTo>
                        <a:pt x="150" y="27"/>
                      </a:lnTo>
                      <a:lnTo>
                        <a:pt x="110" y="0"/>
                      </a:lnTo>
                      <a:lnTo>
                        <a:pt x="110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124958" name="Freeform 30"/>
                <p:cNvSpPr>
                  <a:spLocks/>
                </p:cNvSpPr>
                <p:nvPr userDrawn="1"/>
              </p:nvSpPr>
              <p:spPr bwMode="auto">
                <a:xfrm>
                  <a:off x="5" y="3728"/>
                  <a:ext cx="842" cy="440"/>
                </a:xfrm>
                <a:custGeom>
                  <a:avLst/>
                  <a:gdLst/>
                  <a:ahLst/>
                  <a:cxnLst>
                    <a:cxn ang="0">
                      <a:pos x="156" y="0"/>
                    </a:cxn>
                    <a:cxn ang="0">
                      <a:pos x="63" y="52"/>
                    </a:cxn>
                    <a:cxn ang="0">
                      <a:pos x="0" y="208"/>
                    </a:cxn>
                    <a:cxn ang="0">
                      <a:pos x="67" y="358"/>
                    </a:cxn>
                    <a:cxn ang="0">
                      <a:pos x="1182" y="867"/>
                    </a:cxn>
                    <a:cxn ang="0">
                      <a:pos x="1422" y="835"/>
                    </a:cxn>
                    <a:cxn ang="0">
                      <a:pos x="1616" y="880"/>
                    </a:cxn>
                    <a:cxn ang="0">
                      <a:pos x="1684" y="808"/>
                    </a:cxn>
                    <a:cxn ang="0">
                      <a:pos x="1502" y="664"/>
                    </a:cxn>
                    <a:cxn ang="0">
                      <a:pos x="1428" y="512"/>
                    </a:cxn>
                    <a:cxn ang="0">
                      <a:pos x="1369" y="527"/>
                    </a:cxn>
                    <a:cxn ang="0">
                      <a:pos x="1439" y="664"/>
                    </a:cxn>
                    <a:cxn ang="0">
                      <a:pos x="1578" y="810"/>
                    </a:cxn>
                    <a:cxn ang="0">
                      <a:pos x="1413" y="787"/>
                    </a:cxn>
                    <a:cxn ang="0">
                      <a:pos x="1219" y="814"/>
                    </a:cxn>
                    <a:cxn ang="0">
                      <a:pos x="1255" y="650"/>
                    </a:cxn>
                    <a:cxn ang="0">
                      <a:pos x="1338" y="538"/>
                    </a:cxn>
                    <a:cxn ang="0">
                      <a:pos x="1241" y="552"/>
                    </a:cxn>
                    <a:cxn ang="0">
                      <a:pos x="1165" y="658"/>
                    </a:cxn>
                    <a:cxn ang="0">
                      <a:pos x="1139" y="791"/>
                    </a:cxn>
                    <a:cxn ang="0">
                      <a:pos x="107" y="310"/>
                    </a:cxn>
                    <a:cxn ang="0">
                      <a:pos x="80" y="215"/>
                    </a:cxn>
                    <a:cxn ang="0">
                      <a:pos x="103" y="95"/>
                    </a:cxn>
                    <a:cxn ang="0">
                      <a:pos x="217" y="0"/>
                    </a:cxn>
                    <a:cxn ang="0">
                      <a:pos x="156" y="0"/>
                    </a:cxn>
                    <a:cxn ang="0">
                      <a:pos x="156" y="0"/>
                    </a:cxn>
                  </a:cxnLst>
                  <a:rect l="0" t="0" r="r" b="b"/>
                  <a:pathLst>
                    <a:path w="1684" h="880">
                      <a:moveTo>
                        <a:pt x="156" y="0"/>
                      </a:moveTo>
                      <a:lnTo>
                        <a:pt x="63" y="52"/>
                      </a:lnTo>
                      <a:lnTo>
                        <a:pt x="0" y="208"/>
                      </a:lnTo>
                      <a:lnTo>
                        <a:pt x="67" y="358"/>
                      </a:lnTo>
                      <a:lnTo>
                        <a:pt x="1182" y="867"/>
                      </a:lnTo>
                      <a:lnTo>
                        <a:pt x="1422" y="835"/>
                      </a:lnTo>
                      <a:lnTo>
                        <a:pt x="1616" y="880"/>
                      </a:lnTo>
                      <a:lnTo>
                        <a:pt x="1684" y="808"/>
                      </a:lnTo>
                      <a:lnTo>
                        <a:pt x="1502" y="664"/>
                      </a:lnTo>
                      <a:lnTo>
                        <a:pt x="1428" y="512"/>
                      </a:lnTo>
                      <a:lnTo>
                        <a:pt x="1369" y="527"/>
                      </a:lnTo>
                      <a:lnTo>
                        <a:pt x="1439" y="664"/>
                      </a:lnTo>
                      <a:lnTo>
                        <a:pt x="1578" y="810"/>
                      </a:lnTo>
                      <a:lnTo>
                        <a:pt x="1413" y="787"/>
                      </a:lnTo>
                      <a:lnTo>
                        <a:pt x="1219" y="814"/>
                      </a:lnTo>
                      <a:lnTo>
                        <a:pt x="1255" y="650"/>
                      </a:lnTo>
                      <a:lnTo>
                        <a:pt x="1338" y="538"/>
                      </a:lnTo>
                      <a:lnTo>
                        <a:pt x="1241" y="552"/>
                      </a:lnTo>
                      <a:lnTo>
                        <a:pt x="1165" y="658"/>
                      </a:lnTo>
                      <a:lnTo>
                        <a:pt x="1139" y="791"/>
                      </a:lnTo>
                      <a:lnTo>
                        <a:pt x="107" y="310"/>
                      </a:lnTo>
                      <a:lnTo>
                        <a:pt x="80" y="215"/>
                      </a:lnTo>
                      <a:lnTo>
                        <a:pt x="103" y="95"/>
                      </a:lnTo>
                      <a:lnTo>
                        <a:pt x="217" y="0"/>
                      </a:lnTo>
                      <a:lnTo>
                        <a:pt x="156" y="0"/>
                      </a:lnTo>
                      <a:lnTo>
                        <a:pt x="156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124959" name="Freeform 31"/>
                <p:cNvSpPr>
                  <a:spLocks/>
                </p:cNvSpPr>
                <p:nvPr userDrawn="1"/>
              </p:nvSpPr>
              <p:spPr bwMode="auto">
                <a:xfrm>
                  <a:off x="106" y="3770"/>
                  <a:ext cx="80" cy="167"/>
                </a:xfrm>
                <a:custGeom>
                  <a:avLst/>
                  <a:gdLst/>
                  <a:ahLst/>
                  <a:cxnLst>
                    <a:cxn ang="0">
                      <a:pos x="116" y="0"/>
                    </a:cxn>
                    <a:cxn ang="0">
                      <a:pos x="19" y="106"/>
                    </a:cxn>
                    <a:cxn ang="0">
                      <a:pos x="0" y="230"/>
                    </a:cxn>
                    <a:cxn ang="0">
                      <a:pos x="33" y="314"/>
                    </a:cxn>
                    <a:cxn ang="0">
                      <a:pos x="94" y="335"/>
                    </a:cxn>
                    <a:cxn ang="0">
                      <a:pos x="76" y="154"/>
                    </a:cxn>
                    <a:cxn ang="0">
                      <a:pos x="160" y="17"/>
                    </a:cxn>
                    <a:cxn ang="0">
                      <a:pos x="116" y="0"/>
                    </a:cxn>
                    <a:cxn ang="0">
                      <a:pos x="116" y="0"/>
                    </a:cxn>
                  </a:cxnLst>
                  <a:rect l="0" t="0" r="r" b="b"/>
                  <a:pathLst>
                    <a:path w="160" h="335">
                      <a:moveTo>
                        <a:pt x="116" y="0"/>
                      </a:moveTo>
                      <a:lnTo>
                        <a:pt x="19" y="106"/>
                      </a:lnTo>
                      <a:lnTo>
                        <a:pt x="0" y="230"/>
                      </a:lnTo>
                      <a:lnTo>
                        <a:pt x="33" y="314"/>
                      </a:lnTo>
                      <a:lnTo>
                        <a:pt x="94" y="335"/>
                      </a:lnTo>
                      <a:lnTo>
                        <a:pt x="76" y="154"/>
                      </a:lnTo>
                      <a:lnTo>
                        <a:pt x="160" y="17"/>
                      </a:lnTo>
                      <a:lnTo>
                        <a:pt x="116" y="0"/>
                      </a:lnTo>
                      <a:lnTo>
                        <a:pt x="116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124960" name="Freeform 32"/>
                <p:cNvSpPr>
                  <a:spLocks/>
                </p:cNvSpPr>
                <p:nvPr userDrawn="1"/>
              </p:nvSpPr>
              <p:spPr bwMode="auto">
                <a:xfrm>
                  <a:off x="449" y="3490"/>
                  <a:ext cx="322" cy="594"/>
                </a:xfrm>
                <a:custGeom>
                  <a:avLst/>
                  <a:gdLst/>
                  <a:ahLst/>
                  <a:cxnLst>
                    <a:cxn ang="0">
                      <a:pos x="218" y="896"/>
                    </a:cxn>
                    <a:cxn ang="0">
                      <a:pos x="0" y="124"/>
                    </a:cxn>
                    <a:cxn ang="0">
                      <a:pos x="81" y="38"/>
                    </a:cxn>
                    <a:cxn ang="0">
                      <a:pos x="258" y="0"/>
                    </a:cxn>
                    <a:cxn ang="0">
                      <a:pos x="399" y="57"/>
                    </a:cxn>
                    <a:cxn ang="0">
                      <a:pos x="642" y="1188"/>
                    </a:cxn>
                    <a:cxn ang="0">
                      <a:pos x="555" y="1091"/>
                    </a:cxn>
                    <a:cxn ang="0">
                      <a:pos x="355" y="97"/>
                    </a:cxn>
                    <a:cxn ang="0">
                      <a:pos x="226" y="61"/>
                    </a:cxn>
                    <a:cxn ang="0">
                      <a:pos x="119" y="74"/>
                    </a:cxn>
                    <a:cxn ang="0">
                      <a:pos x="76" y="141"/>
                    </a:cxn>
                    <a:cxn ang="0">
                      <a:pos x="306" y="924"/>
                    </a:cxn>
                    <a:cxn ang="0">
                      <a:pos x="218" y="896"/>
                    </a:cxn>
                    <a:cxn ang="0">
                      <a:pos x="218" y="896"/>
                    </a:cxn>
                  </a:cxnLst>
                  <a:rect l="0" t="0" r="r" b="b"/>
                  <a:pathLst>
                    <a:path w="642" h="1188">
                      <a:moveTo>
                        <a:pt x="218" y="896"/>
                      </a:moveTo>
                      <a:lnTo>
                        <a:pt x="0" y="124"/>
                      </a:lnTo>
                      <a:lnTo>
                        <a:pt x="81" y="38"/>
                      </a:lnTo>
                      <a:lnTo>
                        <a:pt x="258" y="0"/>
                      </a:lnTo>
                      <a:lnTo>
                        <a:pt x="399" y="57"/>
                      </a:lnTo>
                      <a:lnTo>
                        <a:pt x="642" y="1188"/>
                      </a:lnTo>
                      <a:lnTo>
                        <a:pt x="555" y="1091"/>
                      </a:lnTo>
                      <a:lnTo>
                        <a:pt x="355" y="97"/>
                      </a:lnTo>
                      <a:lnTo>
                        <a:pt x="226" y="61"/>
                      </a:lnTo>
                      <a:lnTo>
                        <a:pt x="119" y="74"/>
                      </a:lnTo>
                      <a:lnTo>
                        <a:pt x="76" y="141"/>
                      </a:lnTo>
                      <a:lnTo>
                        <a:pt x="306" y="924"/>
                      </a:lnTo>
                      <a:lnTo>
                        <a:pt x="218" y="896"/>
                      </a:lnTo>
                      <a:lnTo>
                        <a:pt x="218" y="896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124961" name="Freeform 33"/>
                <p:cNvSpPr>
                  <a:spLocks/>
                </p:cNvSpPr>
                <p:nvPr userDrawn="1"/>
              </p:nvSpPr>
              <p:spPr bwMode="auto">
                <a:xfrm>
                  <a:off x="578" y="3650"/>
                  <a:ext cx="96" cy="252"/>
                </a:xfrm>
                <a:custGeom>
                  <a:avLst/>
                  <a:gdLst/>
                  <a:ahLst/>
                  <a:cxnLst>
                    <a:cxn ang="0">
                      <a:pos x="0" y="27"/>
                    </a:cxn>
                    <a:cxn ang="0">
                      <a:pos x="76" y="194"/>
                    </a:cxn>
                    <a:cxn ang="0">
                      <a:pos x="113" y="318"/>
                    </a:cxn>
                    <a:cxn ang="0">
                      <a:pos x="116" y="504"/>
                    </a:cxn>
                    <a:cxn ang="0">
                      <a:pos x="192" y="504"/>
                    </a:cxn>
                    <a:cxn ang="0">
                      <a:pos x="187" y="360"/>
                    </a:cxn>
                    <a:cxn ang="0">
                      <a:pos x="162" y="208"/>
                    </a:cxn>
                    <a:cxn ang="0">
                      <a:pos x="99" y="59"/>
                    </a:cxn>
                    <a:cxn ang="0">
                      <a:pos x="63" y="0"/>
                    </a:cxn>
                    <a:cxn ang="0">
                      <a:pos x="0" y="27"/>
                    </a:cxn>
                    <a:cxn ang="0">
                      <a:pos x="0" y="27"/>
                    </a:cxn>
                  </a:cxnLst>
                  <a:rect l="0" t="0" r="r" b="b"/>
                  <a:pathLst>
                    <a:path w="192" h="504">
                      <a:moveTo>
                        <a:pt x="0" y="27"/>
                      </a:moveTo>
                      <a:lnTo>
                        <a:pt x="76" y="194"/>
                      </a:lnTo>
                      <a:lnTo>
                        <a:pt x="113" y="318"/>
                      </a:lnTo>
                      <a:lnTo>
                        <a:pt x="116" y="504"/>
                      </a:lnTo>
                      <a:lnTo>
                        <a:pt x="192" y="504"/>
                      </a:lnTo>
                      <a:lnTo>
                        <a:pt x="187" y="360"/>
                      </a:lnTo>
                      <a:lnTo>
                        <a:pt x="162" y="208"/>
                      </a:lnTo>
                      <a:lnTo>
                        <a:pt x="99" y="59"/>
                      </a:lnTo>
                      <a:lnTo>
                        <a:pt x="63" y="0"/>
                      </a:lnTo>
                      <a:lnTo>
                        <a:pt x="0" y="27"/>
                      </a:lnTo>
                      <a:lnTo>
                        <a:pt x="0" y="27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124962" name="Freeform 34"/>
                <p:cNvSpPr>
                  <a:spLocks/>
                </p:cNvSpPr>
                <p:nvPr userDrawn="1"/>
              </p:nvSpPr>
              <p:spPr bwMode="auto">
                <a:xfrm>
                  <a:off x="328" y="3630"/>
                  <a:ext cx="195" cy="135"/>
                </a:xfrm>
                <a:custGeom>
                  <a:avLst/>
                  <a:gdLst/>
                  <a:ahLst/>
                  <a:cxnLst>
                    <a:cxn ang="0">
                      <a:pos x="297" y="0"/>
                    </a:cxn>
                    <a:cxn ang="0">
                      <a:pos x="257" y="17"/>
                    </a:cxn>
                    <a:cxn ang="0">
                      <a:pos x="253" y="66"/>
                    </a:cxn>
                    <a:cxn ang="0">
                      <a:pos x="0" y="169"/>
                    </a:cxn>
                    <a:cxn ang="0">
                      <a:pos x="0" y="222"/>
                    </a:cxn>
                    <a:cxn ang="0">
                      <a:pos x="284" y="226"/>
                    </a:cxn>
                    <a:cxn ang="0">
                      <a:pos x="320" y="269"/>
                    </a:cxn>
                    <a:cxn ang="0">
                      <a:pos x="390" y="266"/>
                    </a:cxn>
                    <a:cxn ang="0">
                      <a:pos x="383" y="190"/>
                    </a:cxn>
                    <a:cxn ang="0">
                      <a:pos x="116" y="176"/>
                    </a:cxn>
                    <a:cxn ang="0">
                      <a:pos x="333" y="89"/>
                    </a:cxn>
                    <a:cxn ang="0">
                      <a:pos x="297" y="0"/>
                    </a:cxn>
                    <a:cxn ang="0">
                      <a:pos x="297" y="0"/>
                    </a:cxn>
                  </a:cxnLst>
                  <a:rect l="0" t="0" r="r" b="b"/>
                  <a:pathLst>
                    <a:path w="390" h="269">
                      <a:moveTo>
                        <a:pt x="297" y="0"/>
                      </a:moveTo>
                      <a:lnTo>
                        <a:pt x="257" y="17"/>
                      </a:lnTo>
                      <a:lnTo>
                        <a:pt x="253" y="66"/>
                      </a:lnTo>
                      <a:lnTo>
                        <a:pt x="0" y="169"/>
                      </a:lnTo>
                      <a:lnTo>
                        <a:pt x="0" y="222"/>
                      </a:lnTo>
                      <a:lnTo>
                        <a:pt x="284" y="226"/>
                      </a:lnTo>
                      <a:lnTo>
                        <a:pt x="320" y="269"/>
                      </a:lnTo>
                      <a:lnTo>
                        <a:pt x="390" y="266"/>
                      </a:lnTo>
                      <a:lnTo>
                        <a:pt x="383" y="190"/>
                      </a:lnTo>
                      <a:lnTo>
                        <a:pt x="116" y="176"/>
                      </a:lnTo>
                      <a:lnTo>
                        <a:pt x="333" y="89"/>
                      </a:lnTo>
                      <a:lnTo>
                        <a:pt x="297" y="0"/>
                      </a:lnTo>
                      <a:lnTo>
                        <a:pt x="297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124963" name="Freeform 35"/>
                <p:cNvSpPr>
                  <a:spLocks/>
                </p:cNvSpPr>
                <p:nvPr userDrawn="1"/>
              </p:nvSpPr>
              <p:spPr bwMode="auto">
                <a:xfrm>
                  <a:off x="658" y="3538"/>
                  <a:ext cx="471" cy="212"/>
                </a:xfrm>
                <a:custGeom>
                  <a:avLst/>
                  <a:gdLst/>
                  <a:ahLst/>
                  <a:cxnLst>
                    <a:cxn ang="0">
                      <a:pos x="0" y="131"/>
                    </a:cxn>
                    <a:cxn ang="0">
                      <a:pos x="863" y="0"/>
                    </a:cxn>
                    <a:cxn ang="0">
                      <a:pos x="926" y="78"/>
                    </a:cxn>
                    <a:cxn ang="0">
                      <a:pos x="941" y="181"/>
                    </a:cxn>
                    <a:cxn ang="0">
                      <a:pos x="903" y="282"/>
                    </a:cxn>
                    <a:cxn ang="0">
                      <a:pos x="57" y="424"/>
                    </a:cxn>
                    <a:cxn ang="0">
                      <a:pos x="53" y="384"/>
                    </a:cxn>
                    <a:cxn ang="0">
                      <a:pos x="863" y="242"/>
                    </a:cxn>
                    <a:cxn ang="0">
                      <a:pos x="893" y="145"/>
                    </a:cxn>
                    <a:cxn ang="0">
                      <a:pos x="840" y="57"/>
                    </a:cxn>
                    <a:cxn ang="0">
                      <a:pos x="0" y="185"/>
                    </a:cxn>
                    <a:cxn ang="0">
                      <a:pos x="0" y="131"/>
                    </a:cxn>
                    <a:cxn ang="0">
                      <a:pos x="0" y="131"/>
                    </a:cxn>
                  </a:cxnLst>
                  <a:rect l="0" t="0" r="r" b="b"/>
                  <a:pathLst>
                    <a:path w="941" h="424">
                      <a:moveTo>
                        <a:pt x="0" y="131"/>
                      </a:moveTo>
                      <a:lnTo>
                        <a:pt x="863" y="0"/>
                      </a:lnTo>
                      <a:lnTo>
                        <a:pt x="926" y="78"/>
                      </a:lnTo>
                      <a:lnTo>
                        <a:pt x="941" y="181"/>
                      </a:lnTo>
                      <a:lnTo>
                        <a:pt x="903" y="282"/>
                      </a:lnTo>
                      <a:lnTo>
                        <a:pt x="57" y="424"/>
                      </a:lnTo>
                      <a:lnTo>
                        <a:pt x="53" y="384"/>
                      </a:lnTo>
                      <a:lnTo>
                        <a:pt x="863" y="242"/>
                      </a:lnTo>
                      <a:lnTo>
                        <a:pt x="893" y="145"/>
                      </a:lnTo>
                      <a:lnTo>
                        <a:pt x="840" y="57"/>
                      </a:lnTo>
                      <a:lnTo>
                        <a:pt x="0" y="185"/>
                      </a:lnTo>
                      <a:lnTo>
                        <a:pt x="0" y="131"/>
                      </a:lnTo>
                      <a:lnTo>
                        <a:pt x="0" y="131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124964" name="Freeform 36"/>
                <p:cNvSpPr>
                  <a:spLocks/>
                </p:cNvSpPr>
                <p:nvPr userDrawn="1"/>
              </p:nvSpPr>
              <p:spPr bwMode="auto">
                <a:xfrm>
                  <a:off x="717" y="3606"/>
                  <a:ext cx="245" cy="86"/>
                </a:xfrm>
                <a:custGeom>
                  <a:avLst/>
                  <a:gdLst/>
                  <a:ahLst/>
                  <a:cxnLst>
                    <a:cxn ang="0">
                      <a:pos x="0" y="126"/>
                    </a:cxn>
                    <a:cxn ang="0">
                      <a:pos x="66" y="173"/>
                    </a:cxn>
                    <a:cxn ang="0">
                      <a:pos x="222" y="166"/>
                    </a:cxn>
                    <a:cxn ang="0">
                      <a:pos x="418" y="116"/>
                    </a:cxn>
                    <a:cxn ang="0">
                      <a:pos x="488" y="42"/>
                    </a:cxn>
                    <a:cxn ang="0">
                      <a:pos x="443" y="2"/>
                    </a:cxn>
                    <a:cxn ang="0">
                      <a:pos x="253" y="0"/>
                    </a:cxn>
                    <a:cxn ang="0">
                      <a:pos x="110" y="12"/>
                    </a:cxn>
                    <a:cxn ang="0">
                      <a:pos x="15" y="76"/>
                    </a:cxn>
                    <a:cxn ang="0">
                      <a:pos x="112" y="95"/>
                    </a:cxn>
                    <a:cxn ang="0">
                      <a:pos x="275" y="53"/>
                    </a:cxn>
                    <a:cxn ang="0">
                      <a:pos x="416" y="53"/>
                    </a:cxn>
                    <a:cxn ang="0">
                      <a:pos x="268" y="110"/>
                    </a:cxn>
                    <a:cxn ang="0">
                      <a:pos x="142" y="126"/>
                    </a:cxn>
                    <a:cxn ang="0">
                      <a:pos x="0" y="126"/>
                    </a:cxn>
                    <a:cxn ang="0">
                      <a:pos x="0" y="126"/>
                    </a:cxn>
                  </a:cxnLst>
                  <a:rect l="0" t="0" r="r" b="b"/>
                  <a:pathLst>
                    <a:path w="488" h="173">
                      <a:moveTo>
                        <a:pt x="0" y="126"/>
                      </a:moveTo>
                      <a:lnTo>
                        <a:pt x="66" y="173"/>
                      </a:lnTo>
                      <a:lnTo>
                        <a:pt x="222" y="166"/>
                      </a:lnTo>
                      <a:lnTo>
                        <a:pt x="418" y="116"/>
                      </a:lnTo>
                      <a:lnTo>
                        <a:pt x="488" y="42"/>
                      </a:lnTo>
                      <a:lnTo>
                        <a:pt x="443" y="2"/>
                      </a:lnTo>
                      <a:lnTo>
                        <a:pt x="253" y="0"/>
                      </a:lnTo>
                      <a:lnTo>
                        <a:pt x="110" y="12"/>
                      </a:lnTo>
                      <a:lnTo>
                        <a:pt x="15" y="76"/>
                      </a:lnTo>
                      <a:lnTo>
                        <a:pt x="112" y="95"/>
                      </a:lnTo>
                      <a:lnTo>
                        <a:pt x="275" y="53"/>
                      </a:lnTo>
                      <a:lnTo>
                        <a:pt x="416" y="53"/>
                      </a:lnTo>
                      <a:lnTo>
                        <a:pt x="268" y="110"/>
                      </a:lnTo>
                      <a:lnTo>
                        <a:pt x="142" y="126"/>
                      </a:lnTo>
                      <a:lnTo>
                        <a:pt x="0" y="126"/>
                      </a:lnTo>
                      <a:lnTo>
                        <a:pt x="0" y="126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</p:grpSp>
        </p:grpSp>
      </p:grpSp>
      <p:grpSp>
        <p:nvGrpSpPr>
          <p:cNvPr id="6" name="Group 37"/>
          <p:cNvGrpSpPr>
            <a:grpSpLocks/>
          </p:cNvGrpSpPr>
          <p:nvPr/>
        </p:nvGrpSpPr>
        <p:grpSpPr bwMode="auto">
          <a:xfrm>
            <a:off x="8680450" y="2116138"/>
            <a:ext cx="385763" cy="4308475"/>
            <a:chOff x="5468" y="1333"/>
            <a:chExt cx="243" cy="2714"/>
          </a:xfrm>
        </p:grpSpPr>
        <p:sp>
          <p:nvSpPr>
            <p:cNvPr id="124966" name="Freeform 38"/>
            <p:cNvSpPr>
              <a:spLocks/>
            </p:cNvSpPr>
            <p:nvPr userDrawn="1"/>
          </p:nvSpPr>
          <p:spPr bwMode="auto">
            <a:xfrm flipH="1">
              <a:off x="5468" y="2620"/>
              <a:ext cx="205" cy="1427"/>
            </a:xfrm>
            <a:custGeom>
              <a:avLst/>
              <a:gdLst/>
              <a:ahLst/>
              <a:cxnLst>
                <a:cxn ang="0">
                  <a:pos x="692" y="3156"/>
                </a:cxn>
                <a:cxn ang="0">
                  <a:pos x="380" y="2945"/>
                </a:cxn>
                <a:cxn ang="0">
                  <a:pos x="319" y="2783"/>
                </a:cxn>
                <a:cxn ang="0">
                  <a:pos x="371" y="2542"/>
                </a:cxn>
                <a:cxn ang="0">
                  <a:pos x="591" y="2251"/>
                </a:cxn>
                <a:cxn ang="0">
                  <a:pos x="641" y="2070"/>
                </a:cxn>
                <a:cxn ang="0">
                  <a:pos x="591" y="1948"/>
                </a:cxn>
                <a:cxn ang="0">
                  <a:pos x="401" y="1859"/>
                </a:cxn>
                <a:cxn ang="0">
                  <a:pos x="361" y="1747"/>
                </a:cxn>
                <a:cxn ang="0">
                  <a:pos x="430" y="1587"/>
                </a:cxn>
                <a:cxn ang="0">
                  <a:pos x="741" y="1156"/>
                </a:cxn>
                <a:cxn ang="0">
                  <a:pos x="772" y="945"/>
                </a:cxn>
                <a:cxn ang="0">
                  <a:pos x="692" y="713"/>
                </a:cxn>
                <a:cxn ang="0">
                  <a:pos x="430" y="603"/>
                </a:cxn>
                <a:cxn ang="0">
                  <a:pos x="200" y="422"/>
                </a:cxn>
                <a:cxn ang="0">
                  <a:pos x="0" y="0"/>
                </a:cxn>
                <a:cxn ang="0">
                  <a:pos x="29" y="382"/>
                </a:cxn>
                <a:cxn ang="0">
                  <a:pos x="179" y="612"/>
                </a:cxn>
                <a:cxn ang="0">
                  <a:pos x="380" y="753"/>
                </a:cxn>
                <a:cxn ang="0">
                  <a:pos x="601" y="833"/>
                </a:cxn>
                <a:cxn ang="0">
                  <a:pos x="612" y="1044"/>
                </a:cxn>
                <a:cxn ang="0">
                  <a:pos x="500" y="1266"/>
                </a:cxn>
                <a:cxn ang="0">
                  <a:pos x="240" y="1658"/>
                </a:cxn>
                <a:cxn ang="0">
                  <a:pos x="230" y="1909"/>
                </a:cxn>
                <a:cxn ang="0">
                  <a:pos x="471" y="2049"/>
                </a:cxn>
                <a:cxn ang="0">
                  <a:pos x="460" y="2180"/>
                </a:cxn>
                <a:cxn ang="0">
                  <a:pos x="249" y="2452"/>
                </a:cxn>
                <a:cxn ang="0">
                  <a:pos x="160" y="2713"/>
                </a:cxn>
                <a:cxn ang="0">
                  <a:pos x="240" y="2994"/>
                </a:cxn>
                <a:cxn ang="0">
                  <a:pos x="430" y="3144"/>
                </a:cxn>
                <a:cxn ang="0">
                  <a:pos x="671" y="3266"/>
                </a:cxn>
                <a:cxn ang="0">
                  <a:pos x="692" y="3156"/>
                </a:cxn>
                <a:cxn ang="0">
                  <a:pos x="692" y="3156"/>
                </a:cxn>
              </a:cxnLst>
              <a:rect l="0" t="0" r="r" b="b"/>
              <a:pathLst>
                <a:path w="772" h="3266">
                  <a:moveTo>
                    <a:pt x="692" y="3156"/>
                  </a:moveTo>
                  <a:lnTo>
                    <a:pt x="380" y="2945"/>
                  </a:lnTo>
                  <a:lnTo>
                    <a:pt x="319" y="2783"/>
                  </a:lnTo>
                  <a:lnTo>
                    <a:pt x="371" y="2542"/>
                  </a:lnTo>
                  <a:lnTo>
                    <a:pt x="591" y="2251"/>
                  </a:lnTo>
                  <a:lnTo>
                    <a:pt x="641" y="2070"/>
                  </a:lnTo>
                  <a:lnTo>
                    <a:pt x="591" y="1948"/>
                  </a:lnTo>
                  <a:lnTo>
                    <a:pt x="401" y="1859"/>
                  </a:lnTo>
                  <a:lnTo>
                    <a:pt x="361" y="1747"/>
                  </a:lnTo>
                  <a:lnTo>
                    <a:pt x="430" y="1587"/>
                  </a:lnTo>
                  <a:lnTo>
                    <a:pt x="741" y="1156"/>
                  </a:lnTo>
                  <a:lnTo>
                    <a:pt x="772" y="945"/>
                  </a:lnTo>
                  <a:lnTo>
                    <a:pt x="692" y="713"/>
                  </a:lnTo>
                  <a:lnTo>
                    <a:pt x="430" y="603"/>
                  </a:lnTo>
                  <a:lnTo>
                    <a:pt x="200" y="422"/>
                  </a:lnTo>
                  <a:lnTo>
                    <a:pt x="0" y="0"/>
                  </a:lnTo>
                  <a:lnTo>
                    <a:pt x="29" y="382"/>
                  </a:lnTo>
                  <a:lnTo>
                    <a:pt x="179" y="612"/>
                  </a:lnTo>
                  <a:lnTo>
                    <a:pt x="380" y="753"/>
                  </a:lnTo>
                  <a:lnTo>
                    <a:pt x="601" y="833"/>
                  </a:lnTo>
                  <a:lnTo>
                    <a:pt x="612" y="1044"/>
                  </a:lnTo>
                  <a:lnTo>
                    <a:pt x="500" y="1266"/>
                  </a:lnTo>
                  <a:lnTo>
                    <a:pt x="240" y="1658"/>
                  </a:lnTo>
                  <a:lnTo>
                    <a:pt x="230" y="1909"/>
                  </a:lnTo>
                  <a:lnTo>
                    <a:pt x="471" y="2049"/>
                  </a:lnTo>
                  <a:lnTo>
                    <a:pt x="460" y="2180"/>
                  </a:lnTo>
                  <a:lnTo>
                    <a:pt x="249" y="2452"/>
                  </a:lnTo>
                  <a:lnTo>
                    <a:pt x="160" y="2713"/>
                  </a:lnTo>
                  <a:lnTo>
                    <a:pt x="240" y="2994"/>
                  </a:lnTo>
                  <a:lnTo>
                    <a:pt x="430" y="3144"/>
                  </a:lnTo>
                  <a:lnTo>
                    <a:pt x="671" y="3266"/>
                  </a:lnTo>
                  <a:lnTo>
                    <a:pt x="692" y="3156"/>
                  </a:lnTo>
                  <a:lnTo>
                    <a:pt x="692" y="3156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24967" name="Freeform 39"/>
            <p:cNvSpPr>
              <a:spLocks/>
            </p:cNvSpPr>
            <p:nvPr userDrawn="1"/>
          </p:nvSpPr>
          <p:spPr bwMode="auto">
            <a:xfrm flipH="1">
              <a:off x="5506" y="1333"/>
              <a:ext cx="205" cy="1633"/>
            </a:xfrm>
            <a:custGeom>
              <a:avLst/>
              <a:gdLst/>
              <a:ahLst/>
              <a:cxnLst>
                <a:cxn ang="0">
                  <a:pos x="692" y="3156"/>
                </a:cxn>
                <a:cxn ang="0">
                  <a:pos x="380" y="2945"/>
                </a:cxn>
                <a:cxn ang="0">
                  <a:pos x="319" y="2783"/>
                </a:cxn>
                <a:cxn ang="0">
                  <a:pos x="371" y="2542"/>
                </a:cxn>
                <a:cxn ang="0">
                  <a:pos x="591" y="2251"/>
                </a:cxn>
                <a:cxn ang="0">
                  <a:pos x="641" y="2070"/>
                </a:cxn>
                <a:cxn ang="0">
                  <a:pos x="591" y="1948"/>
                </a:cxn>
                <a:cxn ang="0">
                  <a:pos x="401" y="1859"/>
                </a:cxn>
                <a:cxn ang="0">
                  <a:pos x="361" y="1747"/>
                </a:cxn>
                <a:cxn ang="0">
                  <a:pos x="430" y="1587"/>
                </a:cxn>
                <a:cxn ang="0">
                  <a:pos x="741" y="1156"/>
                </a:cxn>
                <a:cxn ang="0">
                  <a:pos x="772" y="945"/>
                </a:cxn>
                <a:cxn ang="0">
                  <a:pos x="692" y="713"/>
                </a:cxn>
                <a:cxn ang="0">
                  <a:pos x="430" y="603"/>
                </a:cxn>
                <a:cxn ang="0">
                  <a:pos x="200" y="422"/>
                </a:cxn>
                <a:cxn ang="0">
                  <a:pos x="0" y="0"/>
                </a:cxn>
                <a:cxn ang="0">
                  <a:pos x="29" y="382"/>
                </a:cxn>
                <a:cxn ang="0">
                  <a:pos x="179" y="612"/>
                </a:cxn>
                <a:cxn ang="0">
                  <a:pos x="380" y="753"/>
                </a:cxn>
                <a:cxn ang="0">
                  <a:pos x="601" y="833"/>
                </a:cxn>
                <a:cxn ang="0">
                  <a:pos x="612" y="1044"/>
                </a:cxn>
                <a:cxn ang="0">
                  <a:pos x="500" y="1266"/>
                </a:cxn>
                <a:cxn ang="0">
                  <a:pos x="240" y="1658"/>
                </a:cxn>
                <a:cxn ang="0">
                  <a:pos x="230" y="1909"/>
                </a:cxn>
                <a:cxn ang="0">
                  <a:pos x="471" y="2049"/>
                </a:cxn>
                <a:cxn ang="0">
                  <a:pos x="460" y="2180"/>
                </a:cxn>
                <a:cxn ang="0">
                  <a:pos x="249" y="2452"/>
                </a:cxn>
                <a:cxn ang="0">
                  <a:pos x="160" y="2713"/>
                </a:cxn>
                <a:cxn ang="0">
                  <a:pos x="240" y="2994"/>
                </a:cxn>
                <a:cxn ang="0">
                  <a:pos x="430" y="3144"/>
                </a:cxn>
                <a:cxn ang="0">
                  <a:pos x="671" y="3266"/>
                </a:cxn>
                <a:cxn ang="0">
                  <a:pos x="692" y="3156"/>
                </a:cxn>
                <a:cxn ang="0">
                  <a:pos x="692" y="3156"/>
                </a:cxn>
              </a:cxnLst>
              <a:rect l="0" t="0" r="r" b="b"/>
              <a:pathLst>
                <a:path w="772" h="3266">
                  <a:moveTo>
                    <a:pt x="692" y="3156"/>
                  </a:moveTo>
                  <a:lnTo>
                    <a:pt x="380" y="2945"/>
                  </a:lnTo>
                  <a:lnTo>
                    <a:pt x="319" y="2783"/>
                  </a:lnTo>
                  <a:lnTo>
                    <a:pt x="371" y="2542"/>
                  </a:lnTo>
                  <a:lnTo>
                    <a:pt x="591" y="2251"/>
                  </a:lnTo>
                  <a:lnTo>
                    <a:pt x="641" y="2070"/>
                  </a:lnTo>
                  <a:lnTo>
                    <a:pt x="591" y="1948"/>
                  </a:lnTo>
                  <a:lnTo>
                    <a:pt x="401" y="1859"/>
                  </a:lnTo>
                  <a:lnTo>
                    <a:pt x="361" y="1747"/>
                  </a:lnTo>
                  <a:lnTo>
                    <a:pt x="430" y="1587"/>
                  </a:lnTo>
                  <a:lnTo>
                    <a:pt x="741" y="1156"/>
                  </a:lnTo>
                  <a:lnTo>
                    <a:pt x="772" y="945"/>
                  </a:lnTo>
                  <a:lnTo>
                    <a:pt x="692" y="713"/>
                  </a:lnTo>
                  <a:lnTo>
                    <a:pt x="430" y="603"/>
                  </a:lnTo>
                  <a:lnTo>
                    <a:pt x="200" y="422"/>
                  </a:lnTo>
                  <a:lnTo>
                    <a:pt x="0" y="0"/>
                  </a:lnTo>
                  <a:lnTo>
                    <a:pt x="29" y="382"/>
                  </a:lnTo>
                  <a:lnTo>
                    <a:pt x="179" y="612"/>
                  </a:lnTo>
                  <a:lnTo>
                    <a:pt x="380" y="753"/>
                  </a:lnTo>
                  <a:lnTo>
                    <a:pt x="601" y="833"/>
                  </a:lnTo>
                  <a:lnTo>
                    <a:pt x="612" y="1044"/>
                  </a:lnTo>
                  <a:lnTo>
                    <a:pt x="500" y="1266"/>
                  </a:lnTo>
                  <a:lnTo>
                    <a:pt x="240" y="1658"/>
                  </a:lnTo>
                  <a:lnTo>
                    <a:pt x="230" y="1909"/>
                  </a:lnTo>
                  <a:lnTo>
                    <a:pt x="471" y="2049"/>
                  </a:lnTo>
                  <a:lnTo>
                    <a:pt x="460" y="2180"/>
                  </a:lnTo>
                  <a:lnTo>
                    <a:pt x="249" y="2452"/>
                  </a:lnTo>
                  <a:lnTo>
                    <a:pt x="160" y="2713"/>
                  </a:lnTo>
                  <a:lnTo>
                    <a:pt x="240" y="2994"/>
                  </a:lnTo>
                  <a:lnTo>
                    <a:pt x="430" y="3144"/>
                  </a:lnTo>
                  <a:lnTo>
                    <a:pt x="671" y="3266"/>
                  </a:lnTo>
                  <a:lnTo>
                    <a:pt x="692" y="3156"/>
                  </a:lnTo>
                  <a:lnTo>
                    <a:pt x="692" y="3156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</p:grpSp>
      <p:grpSp>
        <p:nvGrpSpPr>
          <p:cNvPr id="7" name="Group 40"/>
          <p:cNvGrpSpPr>
            <a:grpSpLocks/>
          </p:cNvGrpSpPr>
          <p:nvPr/>
        </p:nvGrpSpPr>
        <p:grpSpPr bwMode="auto">
          <a:xfrm>
            <a:off x="7318375" y="90488"/>
            <a:ext cx="2133600" cy="1911350"/>
            <a:chOff x="4610" y="57"/>
            <a:chExt cx="1344" cy="1204"/>
          </a:xfrm>
        </p:grpSpPr>
        <p:grpSp>
          <p:nvGrpSpPr>
            <p:cNvPr id="8" name="Group 41"/>
            <p:cNvGrpSpPr>
              <a:grpSpLocks/>
            </p:cNvGrpSpPr>
            <p:nvPr userDrawn="1"/>
          </p:nvGrpSpPr>
          <p:grpSpPr bwMode="auto">
            <a:xfrm>
              <a:off x="4610" y="57"/>
              <a:ext cx="1344" cy="1204"/>
              <a:chOff x="4610" y="57"/>
              <a:chExt cx="1344" cy="1204"/>
            </a:xfrm>
          </p:grpSpPr>
          <p:sp>
            <p:nvSpPr>
              <p:cNvPr id="124970" name="Freeform 42"/>
              <p:cNvSpPr>
                <a:spLocks/>
              </p:cNvSpPr>
              <p:nvPr userDrawn="1"/>
            </p:nvSpPr>
            <p:spPr bwMode="auto">
              <a:xfrm rot="-3172564">
                <a:off x="5430" y="1086"/>
                <a:ext cx="62" cy="288"/>
              </a:xfrm>
              <a:custGeom>
                <a:avLst/>
                <a:gdLst/>
                <a:ahLst/>
                <a:cxnLst>
                  <a:cxn ang="0">
                    <a:pos x="123" y="9"/>
                  </a:cxn>
                  <a:cxn ang="0">
                    <a:pos x="131" y="342"/>
                  </a:cxn>
                  <a:cxn ang="0">
                    <a:pos x="0" y="806"/>
                  </a:cxn>
                  <a:cxn ang="0">
                    <a:pos x="79" y="789"/>
                  </a:cxn>
                  <a:cxn ang="0">
                    <a:pos x="218" y="376"/>
                  </a:cxn>
                  <a:cxn ang="0">
                    <a:pos x="245" y="0"/>
                  </a:cxn>
                  <a:cxn ang="0">
                    <a:pos x="123" y="9"/>
                  </a:cxn>
                  <a:cxn ang="0">
                    <a:pos x="123" y="9"/>
                  </a:cxn>
                </a:cxnLst>
                <a:rect l="0" t="0" r="r" b="b"/>
                <a:pathLst>
                  <a:path w="245" h="806">
                    <a:moveTo>
                      <a:pt x="123" y="9"/>
                    </a:moveTo>
                    <a:lnTo>
                      <a:pt x="131" y="342"/>
                    </a:lnTo>
                    <a:lnTo>
                      <a:pt x="0" y="806"/>
                    </a:lnTo>
                    <a:lnTo>
                      <a:pt x="79" y="789"/>
                    </a:lnTo>
                    <a:lnTo>
                      <a:pt x="218" y="376"/>
                    </a:lnTo>
                    <a:lnTo>
                      <a:pt x="245" y="0"/>
                    </a:lnTo>
                    <a:lnTo>
                      <a:pt x="123" y="9"/>
                    </a:lnTo>
                    <a:lnTo>
                      <a:pt x="123" y="9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grpSp>
            <p:nvGrpSpPr>
              <p:cNvPr id="9" name="Group 43"/>
              <p:cNvGrpSpPr>
                <a:grpSpLocks/>
              </p:cNvGrpSpPr>
              <p:nvPr userDrawn="1"/>
            </p:nvGrpSpPr>
            <p:grpSpPr bwMode="auto">
              <a:xfrm>
                <a:off x="4610" y="57"/>
                <a:ext cx="1344" cy="985"/>
                <a:chOff x="4610" y="57"/>
                <a:chExt cx="1344" cy="985"/>
              </a:xfrm>
            </p:grpSpPr>
            <p:sp>
              <p:nvSpPr>
                <p:cNvPr id="124972" name="Freeform 44"/>
                <p:cNvSpPr>
                  <a:spLocks/>
                </p:cNvSpPr>
                <p:nvPr userDrawn="1"/>
              </p:nvSpPr>
              <p:spPr bwMode="auto">
                <a:xfrm rot="-3172564">
                  <a:off x="4966" y="71"/>
                  <a:ext cx="153" cy="12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98" y="184"/>
                    </a:cxn>
                    <a:cxn ang="0">
                      <a:pos x="500" y="349"/>
                    </a:cxn>
                    <a:cxn ang="0">
                      <a:pos x="604" y="140"/>
                    </a:cxn>
                    <a:cxn ang="0">
                      <a:pos x="359" y="9"/>
                    </a:cxn>
                    <a:cxn ang="0">
                      <a:pos x="464" y="184"/>
                    </a:cxn>
                    <a:cxn ang="0">
                      <a:pos x="131" y="17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604" h="349">
                      <a:moveTo>
                        <a:pt x="0" y="0"/>
                      </a:moveTo>
                      <a:lnTo>
                        <a:pt x="298" y="184"/>
                      </a:lnTo>
                      <a:lnTo>
                        <a:pt x="500" y="349"/>
                      </a:lnTo>
                      <a:lnTo>
                        <a:pt x="604" y="140"/>
                      </a:lnTo>
                      <a:lnTo>
                        <a:pt x="359" y="9"/>
                      </a:lnTo>
                      <a:lnTo>
                        <a:pt x="464" y="184"/>
                      </a:lnTo>
                      <a:lnTo>
                        <a:pt x="131" y="17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124973" name="Freeform 45"/>
                <p:cNvSpPr>
                  <a:spLocks/>
                </p:cNvSpPr>
                <p:nvPr userDrawn="1"/>
              </p:nvSpPr>
              <p:spPr bwMode="auto">
                <a:xfrm rot="-3172564">
                  <a:off x="5049" y="331"/>
                  <a:ext cx="269" cy="438"/>
                </a:xfrm>
                <a:custGeom>
                  <a:avLst/>
                  <a:gdLst/>
                  <a:ahLst/>
                  <a:cxnLst>
                    <a:cxn ang="0">
                      <a:pos x="741" y="129"/>
                    </a:cxn>
                    <a:cxn ang="0">
                      <a:pos x="485" y="352"/>
                    </a:cxn>
                    <a:cxn ang="0">
                      <a:pos x="163" y="762"/>
                    </a:cxn>
                    <a:cxn ang="0">
                      <a:pos x="0" y="1101"/>
                    </a:cxn>
                    <a:cxn ang="0">
                      <a:pos x="59" y="1230"/>
                    </a:cxn>
                    <a:cxn ang="0">
                      <a:pos x="262" y="1201"/>
                    </a:cxn>
                    <a:cxn ang="0">
                      <a:pos x="578" y="914"/>
                    </a:cxn>
                    <a:cxn ang="0">
                      <a:pos x="876" y="534"/>
                    </a:cxn>
                    <a:cxn ang="0">
                      <a:pos x="1034" y="270"/>
                    </a:cxn>
                    <a:cxn ang="0">
                      <a:pos x="1064" y="84"/>
                    </a:cxn>
                    <a:cxn ang="0">
                      <a:pos x="977" y="0"/>
                    </a:cxn>
                    <a:cxn ang="0">
                      <a:pos x="836" y="65"/>
                    </a:cxn>
                    <a:cxn ang="0">
                      <a:pos x="969" y="107"/>
                    </a:cxn>
                    <a:cxn ang="0">
                      <a:pos x="876" y="352"/>
                    </a:cxn>
                    <a:cxn ang="0">
                      <a:pos x="690" y="656"/>
                    </a:cxn>
                    <a:cxn ang="0">
                      <a:pos x="350" y="1008"/>
                    </a:cxn>
                    <a:cxn ang="0">
                      <a:pos x="116" y="1114"/>
                    </a:cxn>
                    <a:cxn ang="0">
                      <a:pos x="135" y="943"/>
                    </a:cxn>
                    <a:cxn ang="0">
                      <a:pos x="437" y="504"/>
                    </a:cxn>
                    <a:cxn ang="0">
                      <a:pos x="831" y="118"/>
                    </a:cxn>
                    <a:cxn ang="0">
                      <a:pos x="741" y="129"/>
                    </a:cxn>
                    <a:cxn ang="0">
                      <a:pos x="741" y="129"/>
                    </a:cxn>
                  </a:cxnLst>
                  <a:rect l="0" t="0" r="r" b="b"/>
                  <a:pathLst>
                    <a:path w="1064" h="1230">
                      <a:moveTo>
                        <a:pt x="741" y="129"/>
                      </a:moveTo>
                      <a:lnTo>
                        <a:pt x="485" y="352"/>
                      </a:lnTo>
                      <a:lnTo>
                        <a:pt x="163" y="762"/>
                      </a:lnTo>
                      <a:lnTo>
                        <a:pt x="0" y="1101"/>
                      </a:lnTo>
                      <a:lnTo>
                        <a:pt x="59" y="1230"/>
                      </a:lnTo>
                      <a:lnTo>
                        <a:pt x="262" y="1201"/>
                      </a:lnTo>
                      <a:lnTo>
                        <a:pt x="578" y="914"/>
                      </a:lnTo>
                      <a:lnTo>
                        <a:pt x="876" y="534"/>
                      </a:lnTo>
                      <a:lnTo>
                        <a:pt x="1034" y="270"/>
                      </a:lnTo>
                      <a:lnTo>
                        <a:pt x="1064" y="84"/>
                      </a:lnTo>
                      <a:lnTo>
                        <a:pt x="977" y="0"/>
                      </a:lnTo>
                      <a:lnTo>
                        <a:pt x="836" y="65"/>
                      </a:lnTo>
                      <a:lnTo>
                        <a:pt x="969" y="107"/>
                      </a:lnTo>
                      <a:lnTo>
                        <a:pt x="876" y="352"/>
                      </a:lnTo>
                      <a:lnTo>
                        <a:pt x="690" y="656"/>
                      </a:lnTo>
                      <a:lnTo>
                        <a:pt x="350" y="1008"/>
                      </a:lnTo>
                      <a:lnTo>
                        <a:pt x="116" y="1114"/>
                      </a:lnTo>
                      <a:lnTo>
                        <a:pt x="135" y="943"/>
                      </a:lnTo>
                      <a:lnTo>
                        <a:pt x="437" y="504"/>
                      </a:lnTo>
                      <a:lnTo>
                        <a:pt x="831" y="118"/>
                      </a:lnTo>
                      <a:lnTo>
                        <a:pt x="741" y="129"/>
                      </a:lnTo>
                      <a:lnTo>
                        <a:pt x="741" y="129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124974" name="Freeform 46"/>
                <p:cNvSpPr>
                  <a:spLocks/>
                </p:cNvSpPr>
                <p:nvPr userDrawn="1"/>
              </p:nvSpPr>
              <p:spPr bwMode="auto">
                <a:xfrm rot="-3172564">
                  <a:off x="4859" y="181"/>
                  <a:ext cx="505" cy="898"/>
                </a:xfrm>
                <a:custGeom>
                  <a:avLst/>
                  <a:gdLst/>
                  <a:ahLst/>
                  <a:cxnLst>
                    <a:cxn ang="0">
                      <a:pos x="1941" y="0"/>
                    </a:cxn>
                    <a:cxn ang="0">
                      <a:pos x="0" y="2521"/>
                    </a:cxn>
                    <a:cxn ang="0">
                      <a:pos x="192" y="2450"/>
                    </a:cxn>
                    <a:cxn ang="0">
                      <a:pos x="2002" y="61"/>
                    </a:cxn>
                    <a:cxn ang="0">
                      <a:pos x="1941" y="0"/>
                    </a:cxn>
                    <a:cxn ang="0">
                      <a:pos x="1941" y="0"/>
                    </a:cxn>
                  </a:cxnLst>
                  <a:rect l="0" t="0" r="r" b="b"/>
                  <a:pathLst>
                    <a:path w="2002" h="2521">
                      <a:moveTo>
                        <a:pt x="1941" y="0"/>
                      </a:moveTo>
                      <a:lnTo>
                        <a:pt x="0" y="2521"/>
                      </a:lnTo>
                      <a:lnTo>
                        <a:pt x="192" y="2450"/>
                      </a:lnTo>
                      <a:lnTo>
                        <a:pt x="2002" y="61"/>
                      </a:lnTo>
                      <a:lnTo>
                        <a:pt x="1941" y="0"/>
                      </a:lnTo>
                      <a:lnTo>
                        <a:pt x="1941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124975" name="Freeform 47"/>
                <p:cNvSpPr>
                  <a:spLocks/>
                </p:cNvSpPr>
                <p:nvPr userDrawn="1"/>
              </p:nvSpPr>
              <p:spPr bwMode="auto">
                <a:xfrm rot="-3172564">
                  <a:off x="4903" y="-19"/>
                  <a:ext cx="758" cy="1344"/>
                </a:xfrm>
                <a:custGeom>
                  <a:avLst/>
                  <a:gdLst/>
                  <a:ahLst/>
                  <a:cxnLst>
                    <a:cxn ang="0">
                      <a:pos x="95" y="2844"/>
                    </a:cxn>
                    <a:cxn ang="0">
                      <a:pos x="394" y="2834"/>
                    </a:cxn>
                    <a:cxn ang="0">
                      <a:pos x="821" y="3009"/>
                    </a:cxn>
                    <a:cxn ang="0">
                      <a:pos x="681" y="2817"/>
                    </a:cxn>
                    <a:cxn ang="0">
                      <a:pos x="367" y="2703"/>
                    </a:cxn>
                    <a:cxn ang="0">
                      <a:pos x="637" y="2720"/>
                    </a:cxn>
                    <a:cxn ang="0">
                      <a:pos x="979" y="2870"/>
                    </a:cxn>
                    <a:cxn ang="0">
                      <a:pos x="2859" y="420"/>
                    </a:cxn>
                    <a:cxn ang="0">
                      <a:pos x="2578" y="148"/>
                    </a:cxn>
                    <a:cxn ang="0">
                      <a:pos x="2308" y="0"/>
                    </a:cxn>
                    <a:cxn ang="0">
                      <a:pos x="2692" y="78"/>
                    </a:cxn>
                    <a:cxn ang="0">
                      <a:pos x="3007" y="428"/>
                    </a:cxn>
                    <a:cxn ang="0">
                      <a:pos x="831" y="3273"/>
                    </a:cxn>
                    <a:cxn ang="0">
                      <a:pos x="481" y="3412"/>
                    </a:cxn>
                    <a:cxn ang="0">
                      <a:pos x="105" y="3771"/>
                    </a:cxn>
                    <a:cxn ang="0">
                      <a:pos x="0" y="3667"/>
                    </a:cxn>
                    <a:cxn ang="0">
                      <a:pos x="131" y="3631"/>
                    </a:cxn>
                    <a:cxn ang="0">
                      <a:pos x="376" y="3385"/>
                    </a:cxn>
                    <a:cxn ang="0">
                      <a:pos x="165" y="3273"/>
                    </a:cxn>
                    <a:cxn ang="0">
                      <a:pos x="165" y="3176"/>
                    </a:cxn>
                    <a:cxn ang="0">
                      <a:pos x="411" y="3298"/>
                    </a:cxn>
                    <a:cxn ang="0">
                      <a:pos x="411" y="3186"/>
                    </a:cxn>
                    <a:cxn ang="0">
                      <a:pos x="603" y="3220"/>
                    </a:cxn>
                    <a:cxn ang="0">
                      <a:pos x="428" y="3079"/>
                    </a:cxn>
                    <a:cxn ang="0">
                      <a:pos x="629" y="3062"/>
                    </a:cxn>
                    <a:cxn ang="0">
                      <a:pos x="95" y="2844"/>
                    </a:cxn>
                    <a:cxn ang="0">
                      <a:pos x="95" y="2844"/>
                    </a:cxn>
                  </a:cxnLst>
                  <a:rect l="0" t="0" r="r" b="b"/>
                  <a:pathLst>
                    <a:path w="3007" h="3771">
                      <a:moveTo>
                        <a:pt x="95" y="2844"/>
                      </a:moveTo>
                      <a:lnTo>
                        <a:pt x="394" y="2834"/>
                      </a:lnTo>
                      <a:lnTo>
                        <a:pt x="821" y="3009"/>
                      </a:lnTo>
                      <a:lnTo>
                        <a:pt x="681" y="2817"/>
                      </a:lnTo>
                      <a:lnTo>
                        <a:pt x="367" y="2703"/>
                      </a:lnTo>
                      <a:lnTo>
                        <a:pt x="637" y="2720"/>
                      </a:lnTo>
                      <a:lnTo>
                        <a:pt x="979" y="2870"/>
                      </a:lnTo>
                      <a:lnTo>
                        <a:pt x="2859" y="420"/>
                      </a:lnTo>
                      <a:lnTo>
                        <a:pt x="2578" y="148"/>
                      </a:lnTo>
                      <a:lnTo>
                        <a:pt x="2308" y="0"/>
                      </a:lnTo>
                      <a:lnTo>
                        <a:pt x="2692" y="78"/>
                      </a:lnTo>
                      <a:lnTo>
                        <a:pt x="3007" y="428"/>
                      </a:lnTo>
                      <a:lnTo>
                        <a:pt x="831" y="3273"/>
                      </a:lnTo>
                      <a:lnTo>
                        <a:pt x="481" y="3412"/>
                      </a:lnTo>
                      <a:lnTo>
                        <a:pt x="105" y="3771"/>
                      </a:lnTo>
                      <a:lnTo>
                        <a:pt x="0" y="3667"/>
                      </a:lnTo>
                      <a:lnTo>
                        <a:pt x="131" y="3631"/>
                      </a:lnTo>
                      <a:lnTo>
                        <a:pt x="376" y="3385"/>
                      </a:lnTo>
                      <a:lnTo>
                        <a:pt x="165" y="3273"/>
                      </a:lnTo>
                      <a:lnTo>
                        <a:pt x="165" y="3176"/>
                      </a:lnTo>
                      <a:lnTo>
                        <a:pt x="411" y="3298"/>
                      </a:lnTo>
                      <a:lnTo>
                        <a:pt x="411" y="3186"/>
                      </a:lnTo>
                      <a:lnTo>
                        <a:pt x="603" y="3220"/>
                      </a:lnTo>
                      <a:lnTo>
                        <a:pt x="428" y="3079"/>
                      </a:lnTo>
                      <a:lnTo>
                        <a:pt x="629" y="3062"/>
                      </a:lnTo>
                      <a:lnTo>
                        <a:pt x="95" y="2844"/>
                      </a:lnTo>
                      <a:lnTo>
                        <a:pt x="95" y="2844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124976" name="Freeform 48"/>
                <p:cNvSpPr>
                  <a:spLocks/>
                </p:cNvSpPr>
                <p:nvPr userDrawn="1"/>
              </p:nvSpPr>
              <p:spPr bwMode="auto">
                <a:xfrm rot="-3172564">
                  <a:off x="5298" y="896"/>
                  <a:ext cx="169" cy="122"/>
                </a:xfrm>
                <a:custGeom>
                  <a:avLst/>
                  <a:gdLst/>
                  <a:ahLst/>
                  <a:cxnLst>
                    <a:cxn ang="0">
                      <a:pos x="0" y="80"/>
                    </a:cxn>
                    <a:cxn ang="0">
                      <a:pos x="255" y="106"/>
                    </a:cxn>
                    <a:cxn ang="0">
                      <a:pos x="639" y="342"/>
                    </a:cxn>
                    <a:cxn ang="0">
                      <a:pos x="673" y="289"/>
                    </a:cxn>
                    <a:cxn ang="0">
                      <a:pos x="447" y="114"/>
                    </a:cxn>
                    <a:cxn ang="0">
                      <a:pos x="26" y="0"/>
                    </a:cxn>
                    <a:cxn ang="0">
                      <a:pos x="0" y="80"/>
                    </a:cxn>
                    <a:cxn ang="0">
                      <a:pos x="0" y="80"/>
                    </a:cxn>
                  </a:cxnLst>
                  <a:rect l="0" t="0" r="r" b="b"/>
                  <a:pathLst>
                    <a:path w="673" h="342">
                      <a:moveTo>
                        <a:pt x="0" y="80"/>
                      </a:moveTo>
                      <a:lnTo>
                        <a:pt x="255" y="106"/>
                      </a:lnTo>
                      <a:lnTo>
                        <a:pt x="639" y="342"/>
                      </a:lnTo>
                      <a:lnTo>
                        <a:pt x="673" y="289"/>
                      </a:lnTo>
                      <a:lnTo>
                        <a:pt x="447" y="114"/>
                      </a:lnTo>
                      <a:lnTo>
                        <a:pt x="26" y="0"/>
                      </a:lnTo>
                      <a:lnTo>
                        <a:pt x="0" y="80"/>
                      </a:lnTo>
                      <a:lnTo>
                        <a:pt x="0" y="8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124977" name="Freeform 49"/>
                <p:cNvSpPr>
                  <a:spLocks/>
                </p:cNvSpPr>
                <p:nvPr userDrawn="1"/>
              </p:nvSpPr>
              <p:spPr bwMode="auto">
                <a:xfrm rot="-3172564">
                  <a:off x="5253" y="805"/>
                  <a:ext cx="181" cy="144"/>
                </a:xfrm>
                <a:custGeom>
                  <a:avLst/>
                  <a:gdLst/>
                  <a:ahLst/>
                  <a:cxnLst>
                    <a:cxn ang="0">
                      <a:pos x="0" y="78"/>
                    </a:cxn>
                    <a:cxn ang="0">
                      <a:pos x="340" y="148"/>
                    </a:cxn>
                    <a:cxn ang="0">
                      <a:pos x="638" y="403"/>
                    </a:cxn>
                    <a:cxn ang="0">
                      <a:pos x="716" y="296"/>
                    </a:cxn>
                    <a:cxn ang="0">
                      <a:pos x="420" y="114"/>
                    </a:cxn>
                    <a:cxn ang="0">
                      <a:pos x="70" y="0"/>
                    </a:cxn>
                    <a:cxn ang="0">
                      <a:pos x="0" y="78"/>
                    </a:cxn>
                    <a:cxn ang="0">
                      <a:pos x="0" y="78"/>
                    </a:cxn>
                  </a:cxnLst>
                  <a:rect l="0" t="0" r="r" b="b"/>
                  <a:pathLst>
                    <a:path w="716" h="403">
                      <a:moveTo>
                        <a:pt x="0" y="78"/>
                      </a:moveTo>
                      <a:lnTo>
                        <a:pt x="340" y="148"/>
                      </a:lnTo>
                      <a:lnTo>
                        <a:pt x="638" y="403"/>
                      </a:lnTo>
                      <a:lnTo>
                        <a:pt x="716" y="296"/>
                      </a:lnTo>
                      <a:lnTo>
                        <a:pt x="420" y="114"/>
                      </a:lnTo>
                      <a:lnTo>
                        <a:pt x="70" y="0"/>
                      </a:lnTo>
                      <a:lnTo>
                        <a:pt x="0" y="78"/>
                      </a:lnTo>
                      <a:lnTo>
                        <a:pt x="0" y="78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124978" name="Freeform 50"/>
                <p:cNvSpPr>
                  <a:spLocks/>
                </p:cNvSpPr>
                <p:nvPr userDrawn="1"/>
              </p:nvSpPr>
              <p:spPr bwMode="auto">
                <a:xfrm rot="-3172564">
                  <a:off x="4985" y="210"/>
                  <a:ext cx="181" cy="147"/>
                </a:xfrm>
                <a:custGeom>
                  <a:avLst/>
                  <a:gdLst/>
                  <a:ahLst/>
                  <a:cxnLst>
                    <a:cxn ang="0">
                      <a:pos x="0" y="78"/>
                    </a:cxn>
                    <a:cxn ang="0">
                      <a:pos x="316" y="139"/>
                    </a:cxn>
                    <a:cxn ang="0">
                      <a:pos x="649" y="411"/>
                    </a:cxn>
                    <a:cxn ang="0">
                      <a:pos x="717" y="314"/>
                    </a:cxn>
                    <a:cxn ang="0">
                      <a:pos x="394" y="87"/>
                    </a:cxn>
                    <a:cxn ang="0">
                      <a:pos x="54" y="0"/>
                    </a:cxn>
                    <a:cxn ang="0">
                      <a:pos x="0" y="78"/>
                    </a:cxn>
                    <a:cxn ang="0">
                      <a:pos x="0" y="78"/>
                    </a:cxn>
                  </a:cxnLst>
                  <a:rect l="0" t="0" r="r" b="b"/>
                  <a:pathLst>
                    <a:path w="717" h="411">
                      <a:moveTo>
                        <a:pt x="0" y="78"/>
                      </a:moveTo>
                      <a:lnTo>
                        <a:pt x="316" y="139"/>
                      </a:lnTo>
                      <a:lnTo>
                        <a:pt x="649" y="411"/>
                      </a:lnTo>
                      <a:lnTo>
                        <a:pt x="717" y="314"/>
                      </a:lnTo>
                      <a:lnTo>
                        <a:pt x="394" y="87"/>
                      </a:lnTo>
                      <a:lnTo>
                        <a:pt x="54" y="0"/>
                      </a:lnTo>
                      <a:lnTo>
                        <a:pt x="0" y="78"/>
                      </a:lnTo>
                      <a:lnTo>
                        <a:pt x="0" y="78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124979" name="Freeform 51"/>
                <p:cNvSpPr>
                  <a:spLocks/>
                </p:cNvSpPr>
                <p:nvPr userDrawn="1"/>
              </p:nvSpPr>
              <p:spPr bwMode="auto">
                <a:xfrm rot="-3172564">
                  <a:off x="4949" y="141"/>
                  <a:ext cx="179" cy="138"/>
                </a:xfrm>
                <a:custGeom>
                  <a:avLst/>
                  <a:gdLst/>
                  <a:ahLst/>
                  <a:cxnLst>
                    <a:cxn ang="0">
                      <a:pos x="0" y="88"/>
                    </a:cxn>
                    <a:cxn ang="0">
                      <a:pos x="272" y="131"/>
                    </a:cxn>
                    <a:cxn ang="0">
                      <a:pos x="665" y="386"/>
                    </a:cxn>
                    <a:cxn ang="0">
                      <a:pos x="709" y="308"/>
                    </a:cxn>
                    <a:cxn ang="0">
                      <a:pos x="306" y="53"/>
                    </a:cxn>
                    <a:cxn ang="0">
                      <a:pos x="43" y="0"/>
                    </a:cxn>
                    <a:cxn ang="0">
                      <a:pos x="0" y="88"/>
                    </a:cxn>
                    <a:cxn ang="0">
                      <a:pos x="0" y="88"/>
                    </a:cxn>
                  </a:cxnLst>
                  <a:rect l="0" t="0" r="r" b="b"/>
                  <a:pathLst>
                    <a:path w="709" h="386">
                      <a:moveTo>
                        <a:pt x="0" y="88"/>
                      </a:moveTo>
                      <a:lnTo>
                        <a:pt x="272" y="131"/>
                      </a:lnTo>
                      <a:lnTo>
                        <a:pt x="665" y="386"/>
                      </a:lnTo>
                      <a:lnTo>
                        <a:pt x="709" y="308"/>
                      </a:lnTo>
                      <a:lnTo>
                        <a:pt x="306" y="53"/>
                      </a:lnTo>
                      <a:lnTo>
                        <a:pt x="43" y="0"/>
                      </a:lnTo>
                      <a:lnTo>
                        <a:pt x="0" y="88"/>
                      </a:lnTo>
                      <a:lnTo>
                        <a:pt x="0" y="88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</p:grpSp>
        </p:grpSp>
        <p:sp>
          <p:nvSpPr>
            <p:cNvPr id="124980" name="Line 52"/>
            <p:cNvSpPr>
              <a:spLocks noChangeShapeType="1"/>
            </p:cNvSpPr>
            <p:nvPr userDrawn="1"/>
          </p:nvSpPr>
          <p:spPr bwMode="auto">
            <a:xfrm>
              <a:off x="4870" y="84"/>
              <a:ext cx="42" cy="96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audio" Target="file:///C:\C&amp;M\VSchool2007\English\ENGL0606\Dictionary\SoundFiles\abc.mp3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audio" Target="file:///C:\C&amp;M\VSchool2007\English\ENGL0505\Dictionary\SoundFiles\basketball.mp3" TargetMode="Externa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audio" Target="file:///C:\C&amp;M\VSchool2007\English\ENGL0606\Dictionary\SoundFiles\cowboy.mp3" TargetMode="External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" Type="http://schemas.openxmlformats.org/officeDocument/2006/relationships/audio" Target="file:///C:\C&amp;M\VSchool2007\English\ENGL0505\Dictionary\SoundFiles\dog.mp3" TargetMode="Externa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2.xml"/><Relationship Id="rId1" Type="http://schemas.openxmlformats.org/officeDocument/2006/relationships/audio" Target="file:///C:\C&amp;M\VSchool2007\English\ENGL0505\Dictionary\SoundFiles\eye.mp3" TargetMode="External"/><Relationship Id="rId4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Layout" Target="../slideLayouts/slideLayout8.xml"/><Relationship Id="rId1" Type="http://schemas.openxmlformats.org/officeDocument/2006/relationships/audio" Target="file:///C:\C&amp;M\VSchool2007\English\ENGL0606\Dictionary\SoundFiles\girl.mp3" TargetMode="External"/><Relationship Id="rId4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Layout" Target="../slideLayouts/slideLayout2.xml"/><Relationship Id="rId1" Type="http://schemas.openxmlformats.org/officeDocument/2006/relationships/audio" Target="file:///C:\C&amp;M\VSchool2007\English\ENGL0505\Dictionary\SoundFiles\horse.mp3" TargetMode="External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slideLayout" Target="../slideLayouts/slideLayout2.xml"/><Relationship Id="rId1" Type="http://schemas.openxmlformats.org/officeDocument/2006/relationships/audio" Target="file:///C:\C&amp;M\VSchool2007\English\ENGL0505\Dictionary\SoundFiles\I.mp3" TargetMode="External"/><Relationship Id="rId4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slideLayout" Target="../slideLayouts/slideLayout2.xml"/><Relationship Id="rId1" Type="http://schemas.openxmlformats.org/officeDocument/2006/relationships/audio" Target="file:///C:\C&amp;M\VSchool2007\English\ENGL0606\Dictionary\SoundFiles\jump.mp3" TargetMode="External"/><Relationship Id="rId4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slideLayout" Target="../slideLayouts/slideLayout2.xml"/><Relationship Id="rId1" Type="http://schemas.openxmlformats.org/officeDocument/2006/relationships/audio" Target="file:///C:\C&amp;M\VSchool2007\English\ENGL0606\Dictionary\SoundFiles\kiss.mp3" TargetMode="External"/><Relationship Id="rId4" Type="http://schemas.openxmlformats.org/officeDocument/2006/relationships/image" Target="../media/image1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slideLayout" Target="../slideLayouts/slideLayout2.xml"/><Relationship Id="rId1" Type="http://schemas.openxmlformats.org/officeDocument/2006/relationships/audio" Target="file:///C:\C&amp;M\VSchool2007\English\ENGL0505\Dictionary\SoundFiles\nose.mp3" TargetMode="External"/><Relationship Id="rId4" Type="http://schemas.openxmlformats.org/officeDocument/2006/relationships/image" Target="../media/image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slideLayout" Target="../slideLayouts/slideLayout2.xml"/><Relationship Id="rId1" Type="http://schemas.openxmlformats.org/officeDocument/2006/relationships/audio" Target="file:///C:\C&amp;M\VSchool2007\English\ENGL0606\Dictionary\SoundFiles\open.mp3" TargetMode="External"/><Relationship Id="rId4" Type="http://schemas.openxmlformats.org/officeDocument/2006/relationships/image" Target="../media/image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slideLayout" Target="../slideLayouts/slideLayout2.xml"/><Relationship Id="rId1" Type="http://schemas.openxmlformats.org/officeDocument/2006/relationships/audio" Target="file:///C:\C&amp;M\VSchool2007\English\ENGL0606\Dictionary\SoundFiles\plane.mp3" TargetMode="External"/><Relationship Id="rId4" Type="http://schemas.openxmlformats.org/officeDocument/2006/relationships/image" Target="../media/image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slideLayout" Target="../slideLayouts/slideLayout2.xml"/><Relationship Id="rId1" Type="http://schemas.openxmlformats.org/officeDocument/2006/relationships/audio" Target="file:///C:\C&amp;M\VSchool2007\English\ENGL0505\Dictionary\SoundFiles\queen.mp3" TargetMode="External"/><Relationship Id="rId4" Type="http://schemas.openxmlformats.org/officeDocument/2006/relationships/image" Target="../media/image1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slideLayout" Target="../slideLayouts/slideLayout2.xml"/><Relationship Id="rId1" Type="http://schemas.openxmlformats.org/officeDocument/2006/relationships/audio" Target="file:///C:\C&amp;M\VSchool2007\English\ENGL0606\Dictionary\SoundFiles\sock.mp3" TargetMode="External"/><Relationship Id="rId4" Type="http://schemas.openxmlformats.org/officeDocument/2006/relationships/image" Target="../media/image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slideLayout" Target="../slideLayouts/slideLayout2.xml"/><Relationship Id="rId1" Type="http://schemas.openxmlformats.org/officeDocument/2006/relationships/audio" Target="file:///C:\C&amp;M\VSchool2007\English\ENGL0505\Dictionary\SoundFiles\teeth.mp3" TargetMode="External"/><Relationship Id="rId4" Type="http://schemas.openxmlformats.org/officeDocument/2006/relationships/image" Target="../media/image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slideLayout" Target="../slideLayouts/slideLayout2.xml"/><Relationship Id="rId1" Type="http://schemas.openxmlformats.org/officeDocument/2006/relationships/audio" Target="file:///C:\C&amp;M\VSchool2007\English\ENGL0606\Dictionary\SoundFiles\up.mp3" TargetMode="External"/><Relationship Id="rId4" Type="http://schemas.openxmlformats.org/officeDocument/2006/relationships/image" Target="../media/image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slideLayout" Target="../slideLayouts/slideLayout2.xml"/><Relationship Id="rId1" Type="http://schemas.openxmlformats.org/officeDocument/2006/relationships/audio" Target="file:///C:\C&amp;M\VSchool2007\English\ENGL0606\Dictionary\SoundFiles\vegetable.mp3" TargetMode="External"/><Relationship Id="rId4" Type="http://schemas.openxmlformats.org/officeDocument/2006/relationships/image" Target="../media/image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slideLayout" Target="../slideLayouts/slideLayout2.xml"/><Relationship Id="rId1" Type="http://schemas.openxmlformats.org/officeDocument/2006/relationships/audio" Target="file:///C:\C&amp;M\VSchool2007\English\ENGL0606\Dictionary\SoundFiles\whistle.mp3" TargetMode="External"/><Relationship Id="rId4" Type="http://schemas.openxmlformats.org/officeDocument/2006/relationships/image" Target="../media/image1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file:///C:\C&amp;M\VSchool2007\English\ENGL0505\Dictionary\SoundFiles\you.mp3" TargetMode="External"/><Relationship Id="rId1" Type="http://schemas.openxmlformats.org/officeDocument/2006/relationships/tags" Target="../tags/tag1.xml"/><Relationship Id="rId5" Type="http://schemas.openxmlformats.org/officeDocument/2006/relationships/image" Target="../media/image1.png"/><Relationship Id="rId4" Type="http://schemas.openxmlformats.org/officeDocument/2006/relationships/image" Target="../media/image31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file:///C:\C&amp;M\VSchool2007\English\ENGL0606\Dictionary\SoundFiles\friend.mp3" TargetMode="External"/><Relationship Id="rId1" Type="http://schemas.openxmlformats.org/officeDocument/2006/relationships/audio" Target="file:///C:\C&amp;M\VSchool2007\English\ENGL0606\Dictionary\SoundFiles\goodbye.mp3" TargetMode="External"/><Relationship Id="rId5" Type="http://schemas.openxmlformats.org/officeDocument/2006/relationships/image" Target="../media/image5.png"/><Relationship Id="rId4" Type="http://schemas.openxmlformats.org/officeDocument/2006/relationships/image" Target="../media/image3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42910" y="1571612"/>
            <a:ext cx="7786742" cy="3201994"/>
          </a:xfrm>
        </p:spPr>
        <p:txBody>
          <a:bodyPr>
            <a:normAutofit fontScale="90000"/>
          </a:bodyPr>
          <a:lstStyle/>
          <a:p>
            <a:r>
              <a:rPr lang="ru-RU" sz="6600" dirty="0" smtClean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Английский язык</a:t>
            </a:r>
            <a:br>
              <a:rPr lang="ru-RU" sz="6600" dirty="0" smtClean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</a:br>
            <a:r>
              <a:rPr lang="en-US" sz="6600" dirty="0" smtClean="0">
                <a:solidFill>
                  <a:schemeClr val="accent6">
                    <a:lumMod val="75000"/>
                  </a:schemeClr>
                </a:solidFill>
                <a:latin typeface="Blackoak Std" pitchFamily="50" charset="0"/>
              </a:rPr>
              <a:t>Happy English</a:t>
            </a:r>
            <a:endParaRPr lang="ru-RU" sz="6600" dirty="0">
              <a:solidFill>
                <a:schemeClr val="accent6">
                  <a:lumMod val="75000"/>
                </a:schemeClr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ransition advTm="3479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8000" b="1" dirty="0" smtClean="0">
                <a:solidFill>
                  <a:srgbClr val="660066"/>
                </a:solidFill>
                <a:uFill>
                  <a:solidFill>
                    <a:srgbClr val="FF0066"/>
                  </a:solidFill>
                </a:uFill>
                <a:latin typeface="Bradley Hand ITC" pitchFamily="66" charset="0"/>
              </a:rPr>
              <a:t>    </a:t>
            </a:r>
            <a:r>
              <a:rPr lang="en-US" sz="8000" b="1" dirty="0" smtClean="0">
                <a:solidFill>
                  <a:srgbClr val="660066"/>
                </a:solidFill>
                <a:uFill>
                  <a:solidFill>
                    <a:srgbClr val="FF0066"/>
                  </a:solidFill>
                </a:uFill>
                <a:latin typeface="Bradley Hand ITC" pitchFamily="66" charset="0"/>
              </a:rPr>
              <a:t>Alphabet </a:t>
            </a:r>
            <a:endParaRPr lang="ru-RU" dirty="0">
              <a:solidFill>
                <a:srgbClr val="C00000"/>
              </a:solidFill>
              <a:uFill>
                <a:solidFill>
                  <a:srgbClr val="FF0066"/>
                </a:solidFill>
              </a:u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ru-RU" sz="4820" u="dbl" dirty="0" smtClean="0">
                <a:solidFill>
                  <a:srgbClr val="003300"/>
                </a:solidFill>
              </a:rPr>
              <a:t>26 букв:</a:t>
            </a:r>
          </a:p>
          <a:p>
            <a:pPr algn="ctr"/>
            <a:r>
              <a:rPr lang="ru-RU" dirty="0" smtClean="0"/>
              <a:t>6 гласных</a:t>
            </a:r>
          </a:p>
          <a:p>
            <a:pPr algn="ctr"/>
            <a:r>
              <a:rPr lang="ru-RU" dirty="0" smtClean="0"/>
              <a:t>20 согласных</a:t>
            </a:r>
          </a:p>
          <a:p>
            <a:r>
              <a:rPr lang="en-US" sz="3700" b="1" dirty="0" smtClean="0">
                <a:solidFill>
                  <a:srgbClr val="FF0000"/>
                </a:solidFill>
              </a:rPr>
              <a:t>Aa</a:t>
            </a:r>
            <a:r>
              <a:rPr lang="en-US" sz="3700" dirty="0" smtClean="0">
                <a:solidFill>
                  <a:srgbClr val="0000CC"/>
                </a:solidFill>
              </a:rPr>
              <a:t>, Bb, Cc, </a:t>
            </a:r>
            <a:r>
              <a:rPr lang="en-US" sz="3700" dirty="0" err="1" smtClean="0">
                <a:solidFill>
                  <a:srgbClr val="0000CC"/>
                </a:solidFill>
              </a:rPr>
              <a:t>Dd</a:t>
            </a:r>
            <a:r>
              <a:rPr lang="en-US" sz="3700" dirty="0" smtClean="0">
                <a:solidFill>
                  <a:srgbClr val="0000CC"/>
                </a:solidFill>
              </a:rPr>
              <a:t>, </a:t>
            </a:r>
            <a:r>
              <a:rPr lang="en-US" sz="3700" b="1" dirty="0" smtClean="0">
                <a:solidFill>
                  <a:srgbClr val="FF0000"/>
                </a:solidFill>
              </a:rPr>
              <a:t>Ee</a:t>
            </a:r>
            <a:r>
              <a:rPr lang="en-US" sz="3700" dirty="0" smtClean="0">
                <a:solidFill>
                  <a:srgbClr val="0000CC"/>
                </a:solidFill>
              </a:rPr>
              <a:t>, Ff, </a:t>
            </a:r>
            <a:r>
              <a:rPr lang="en-US" sz="3700" dirty="0" err="1" smtClean="0">
                <a:solidFill>
                  <a:srgbClr val="0000CC"/>
                </a:solidFill>
              </a:rPr>
              <a:t>Gg</a:t>
            </a:r>
            <a:r>
              <a:rPr lang="en-US" sz="3700" dirty="0" smtClean="0">
                <a:solidFill>
                  <a:srgbClr val="0000CC"/>
                </a:solidFill>
              </a:rPr>
              <a:t>, </a:t>
            </a:r>
            <a:r>
              <a:rPr lang="en-US" sz="3700" dirty="0" err="1" smtClean="0">
                <a:solidFill>
                  <a:srgbClr val="0000CC"/>
                </a:solidFill>
              </a:rPr>
              <a:t>Hh</a:t>
            </a:r>
            <a:r>
              <a:rPr lang="en-US" sz="3700" dirty="0" smtClean="0">
                <a:solidFill>
                  <a:srgbClr val="0000CC"/>
                </a:solidFill>
              </a:rPr>
              <a:t>, </a:t>
            </a:r>
            <a:r>
              <a:rPr lang="en-US" sz="3700" b="1" dirty="0" smtClean="0">
                <a:solidFill>
                  <a:srgbClr val="FF0000"/>
                </a:solidFill>
              </a:rPr>
              <a:t>Ii</a:t>
            </a:r>
            <a:r>
              <a:rPr lang="en-US" sz="3700" dirty="0" smtClean="0">
                <a:solidFill>
                  <a:srgbClr val="0000CC"/>
                </a:solidFill>
              </a:rPr>
              <a:t>, </a:t>
            </a:r>
            <a:r>
              <a:rPr lang="en-US" sz="3700" dirty="0" err="1" smtClean="0">
                <a:solidFill>
                  <a:srgbClr val="0000CC"/>
                </a:solidFill>
              </a:rPr>
              <a:t>Jj</a:t>
            </a:r>
            <a:r>
              <a:rPr lang="en-US" sz="3700" dirty="0" smtClean="0">
                <a:solidFill>
                  <a:srgbClr val="0000CC"/>
                </a:solidFill>
              </a:rPr>
              <a:t>, </a:t>
            </a:r>
            <a:r>
              <a:rPr lang="en-US" sz="3700" dirty="0" err="1" smtClean="0">
                <a:solidFill>
                  <a:srgbClr val="0000CC"/>
                </a:solidFill>
              </a:rPr>
              <a:t>Kk</a:t>
            </a:r>
            <a:r>
              <a:rPr lang="en-US" sz="3700" dirty="0" smtClean="0">
                <a:solidFill>
                  <a:srgbClr val="0000CC"/>
                </a:solidFill>
              </a:rPr>
              <a:t>, </a:t>
            </a:r>
            <a:r>
              <a:rPr lang="en-US" sz="3700" dirty="0" err="1" smtClean="0">
                <a:solidFill>
                  <a:srgbClr val="0000CC"/>
                </a:solidFill>
              </a:rPr>
              <a:t>Ll</a:t>
            </a:r>
            <a:r>
              <a:rPr lang="en-US" sz="3700" dirty="0" smtClean="0">
                <a:solidFill>
                  <a:srgbClr val="0000CC"/>
                </a:solidFill>
              </a:rPr>
              <a:t>, Mm, </a:t>
            </a:r>
            <a:r>
              <a:rPr lang="en-US" sz="3700" dirty="0" err="1" smtClean="0">
                <a:solidFill>
                  <a:srgbClr val="0000CC"/>
                </a:solidFill>
              </a:rPr>
              <a:t>Nn</a:t>
            </a:r>
            <a:r>
              <a:rPr lang="en-US" sz="3700" dirty="0" smtClean="0">
                <a:solidFill>
                  <a:srgbClr val="0000CC"/>
                </a:solidFill>
              </a:rPr>
              <a:t>, </a:t>
            </a:r>
            <a:r>
              <a:rPr lang="en-US" sz="3700" b="1" dirty="0" smtClean="0">
                <a:solidFill>
                  <a:srgbClr val="FF0000"/>
                </a:solidFill>
              </a:rPr>
              <a:t>Oo</a:t>
            </a:r>
            <a:r>
              <a:rPr lang="en-US" sz="3700" dirty="0" smtClean="0">
                <a:solidFill>
                  <a:srgbClr val="0000CC"/>
                </a:solidFill>
              </a:rPr>
              <a:t>, Pp, </a:t>
            </a:r>
            <a:r>
              <a:rPr lang="ru-RU" sz="3700" dirty="0" smtClean="0">
                <a:solidFill>
                  <a:srgbClr val="0000CC"/>
                </a:solidFill>
              </a:rPr>
              <a:t>  </a:t>
            </a:r>
          </a:p>
          <a:p>
            <a:r>
              <a:rPr lang="ru-RU" sz="3700" dirty="0" smtClean="0">
                <a:solidFill>
                  <a:srgbClr val="0000CC"/>
                </a:solidFill>
              </a:rPr>
              <a:t>      </a:t>
            </a:r>
            <a:r>
              <a:rPr lang="en-US" sz="3700" dirty="0" err="1" smtClean="0">
                <a:solidFill>
                  <a:srgbClr val="0000CC"/>
                </a:solidFill>
              </a:rPr>
              <a:t>Qq</a:t>
            </a:r>
            <a:r>
              <a:rPr lang="en-US" sz="3700" dirty="0" smtClean="0">
                <a:solidFill>
                  <a:srgbClr val="0000CC"/>
                </a:solidFill>
              </a:rPr>
              <a:t>, </a:t>
            </a:r>
            <a:r>
              <a:rPr lang="en-US" sz="3700" dirty="0" err="1" smtClean="0">
                <a:solidFill>
                  <a:srgbClr val="0000CC"/>
                </a:solidFill>
              </a:rPr>
              <a:t>Rr</a:t>
            </a:r>
            <a:r>
              <a:rPr lang="en-US" sz="3700" dirty="0" smtClean="0">
                <a:solidFill>
                  <a:srgbClr val="0000CC"/>
                </a:solidFill>
              </a:rPr>
              <a:t>, </a:t>
            </a:r>
            <a:r>
              <a:rPr lang="en-US" sz="3700" dirty="0" err="1" smtClean="0">
                <a:solidFill>
                  <a:srgbClr val="0000CC"/>
                </a:solidFill>
              </a:rPr>
              <a:t>Ss,Tt</a:t>
            </a:r>
            <a:r>
              <a:rPr lang="en-US" sz="3700" dirty="0" smtClean="0">
                <a:solidFill>
                  <a:srgbClr val="0000CC"/>
                </a:solidFill>
              </a:rPr>
              <a:t>, </a:t>
            </a:r>
            <a:r>
              <a:rPr lang="en-US" sz="3700" b="1" dirty="0" smtClean="0">
                <a:solidFill>
                  <a:srgbClr val="FF0000"/>
                </a:solidFill>
              </a:rPr>
              <a:t>Uu</a:t>
            </a:r>
            <a:r>
              <a:rPr lang="en-US" sz="3700" dirty="0" smtClean="0">
                <a:solidFill>
                  <a:srgbClr val="0000CC"/>
                </a:solidFill>
              </a:rPr>
              <a:t>, Vv, </a:t>
            </a:r>
            <a:r>
              <a:rPr lang="en-US" sz="3700" dirty="0" err="1" smtClean="0">
                <a:solidFill>
                  <a:srgbClr val="0000CC"/>
                </a:solidFill>
              </a:rPr>
              <a:t>Ww</a:t>
            </a:r>
            <a:r>
              <a:rPr lang="en-US" sz="3700" dirty="0" smtClean="0">
                <a:solidFill>
                  <a:srgbClr val="0000CC"/>
                </a:solidFill>
              </a:rPr>
              <a:t>, </a:t>
            </a:r>
            <a:endParaRPr lang="ru-RU" sz="3700" dirty="0" smtClean="0">
              <a:solidFill>
                <a:srgbClr val="0000CC"/>
              </a:solidFill>
            </a:endParaRPr>
          </a:p>
          <a:p>
            <a:r>
              <a:rPr lang="ru-RU" sz="3700" dirty="0" smtClean="0">
                <a:solidFill>
                  <a:srgbClr val="0000CC"/>
                </a:solidFill>
              </a:rPr>
              <a:t>               </a:t>
            </a:r>
            <a:r>
              <a:rPr lang="en-US" sz="3700" dirty="0" smtClean="0">
                <a:solidFill>
                  <a:srgbClr val="0000CC"/>
                </a:solidFill>
              </a:rPr>
              <a:t>Xx, </a:t>
            </a:r>
            <a:r>
              <a:rPr lang="en-US" sz="3700" b="1" dirty="0" smtClean="0">
                <a:solidFill>
                  <a:srgbClr val="FF0000"/>
                </a:solidFill>
              </a:rPr>
              <a:t>Yy</a:t>
            </a:r>
            <a:r>
              <a:rPr lang="en-US" sz="3700" dirty="0" smtClean="0">
                <a:solidFill>
                  <a:srgbClr val="0000CC"/>
                </a:solidFill>
              </a:rPr>
              <a:t>, </a:t>
            </a:r>
            <a:r>
              <a:rPr lang="en-US" sz="3700" dirty="0" err="1" smtClean="0">
                <a:solidFill>
                  <a:srgbClr val="0000CC"/>
                </a:solidFill>
              </a:rPr>
              <a:t>Zz</a:t>
            </a:r>
            <a:endParaRPr lang="ru-RU" sz="3700" dirty="0">
              <a:solidFill>
                <a:srgbClr val="0000CC"/>
              </a:solidFill>
            </a:endParaRPr>
          </a:p>
        </p:txBody>
      </p:sp>
      <p:pic>
        <p:nvPicPr>
          <p:cNvPr id="4" name="abc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4500562" y="3286124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4774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2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8000" u="wavy" dirty="0" smtClean="0">
                <a:solidFill>
                  <a:srgbClr val="0000CC"/>
                </a:solidFill>
                <a:latin typeface="Mistral" pitchFamily="66" charset="0"/>
              </a:rPr>
              <a:t>Ромашка звуков</a:t>
            </a:r>
            <a:endParaRPr lang="ru-RU" sz="8000" u="wavy" dirty="0">
              <a:solidFill>
                <a:srgbClr val="0000CC"/>
              </a:solidFill>
              <a:latin typeface="Mistral" pitchFamily="66" charset="0"/>
            </a:endParaRPr>
          </a:p>
        </p:txBody>
      </p:sp>
      <p:pic>
        <p:nvPicPr>
          <p:cNvPr id="4" name="Содержимое 3" descr="P301109_19.30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357290" y="1714488"/>
            <a:ext cx="7072362" cy="5143512"/>
          </a:xfrm>
        </p:spPr>
      </p:pic>
    </p:spTree>
  </p:cSld>
  <p:clrMapOvr>
    <a:masterClrMapping/>
  </p:clrMapOvr>
  <p:transition advTm="44881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2910" y="357166"/>
            <a:ext cx="6870700" cy="919146"/>
          </a:xfrm>
        </p:spPr>
        <p:txBody>
          <a:bodyPr/>
          <a:lstStyle/>
          <a:p>
            <a:r>
              <a:rPr lang="en-US" sz="7200" dirty="0" smtClean="0">
                <a:solidFill>
                  <a:srgbClr val="FF0000"/>
                </a:solidFill>
              </a:rPr>
              <a:t>Aa</a:t>
            </a:r>
            <a:endParaRPr lang="ru-RU" sz="7200" dirty="0">
              <a:solidFill>
                <a:srgbClr val="FF0000"/>
              </a:solidFill>
            </a:endParaRPr>
          </a:p>
        </p:txBody>
      </p:sp>
      <p:pic>
        <p:nvPicPr>
          <p:cNvPr id="4" name="Содержимое 3" descr="PDVD_006.BMP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214414" y="1714488"/>
            <a:ext cx="6858048" cy="4602515"/>
          </a:xfrm>
        </p:spPr>
      </p:pic>
    </p:spTree>
  </p:cSld>
  <p:clrMapOvr>
    <a:masterClrMapping/>
  </p:clrMapOvr>
  <p:transition advTm="3463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152400"/>
            <a:ext cx="6870700" cy="1133460"/>
          </a:xfrm>
        </p:spPr>
        <p:txBody>
          <a:bodyPr/>
          <a:lstStyle/>
          <a:p>
            <a:r>
              <a:rPr lang="en-US" sz="7200" dirty="0" smtClean="0">
                <a:solidFill>
                  <a:srgbClr val="000099"/>
                </a:solidFill>
              </a:rPr>
              <a:t>Bb</a:t>
            </a:r>
            <a:endParaRPr lang="ru-RU" sz="7200" dirty="0">
              <a:solidFill>
                <a:srgbClr val="000099"/>
              </a:solidFill>
            </a:endParaRPr>
          </a:p>
        </p:txBody>
      </p:sp>
      <p:pic>
        <p:nvPicPr>
          <p:cNvPr id="4" name="Содержимое 3" descr="PDVD_007.BMP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1714480" y="1285860"/>
            <a:ext cx="6357982" cy="4916827"/>
          </a:xfrm>
        </p:spPr>
      </p:pic>
      <p:pic>
        <p:nvPicPr>
          <p:cNvPr id="5" name="basketball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2075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6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152400"/>
            <a:ext cx="6870700" cy="990584"/>
          </a:xfrm>
        </p:spPr>
        <p:txBody>
          <a:bodyPr/>
          <a:lstStyle/>
          <a:p>
            <a:r>
              <a:rPr lang="en-US" sz="7200" dirty="0" smtClean="0">
                <a:solidFill>
                  <a:srgbClr val="000099"/>
                </a:solidFill>
              </a:rPr>
              <a:t>Cc</a:t>
            </a:r>
            <a:endParaRPr lang="ru-RU" sz="7200" dirty="0">
              <a:solidFill>
                <a:srgbClr val="000099"/>
              </a:solidFill>
            </a:endParaRPr>
          </a:p>
        </p:txBody>
      </p:sp>
      <p:pic>
        <p:nvPicPr>
          <p:cNvPr id="4" name="Содержимое 3" descr="PDVD_008.BMP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1571604" y="1071546"/>
            <a:ext cx="6286544" cy="5072098"/>
          </a:xfrm>
        </p:spPr>
      </p:pic>
      <p:pic>
        <p:nvPicPr>
          <p:cNvPr id="5" name="cowboy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213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0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152400"/>
            <a:ext cx="6870700" cy="990584"/>
          </a:xfrm>
        </p:spPr>
        <p:txBody>
          <a:bodyPr/>
          <a:lstStyle/>
          <a:p>
            <a:r>
              <a:rPr lang="en-US" sz="7200" dirty="0" err="1" smtClean="0">
                <a:solidFill>
                  <a:srgbClr val="000099"/>
                </a:solidFill>
              </a:rPr>
              <a:t>Dd</a:t>
            </a:r>
            <a:endParaRPr lang="ru-RU" sz="7200" dirty="0">
              <a:solidFill>
                <a:srgbClr val="000099"/>
              </a:solidFill>
            </a:endParaRPr>
          </a:p>
        </p:txBody>
      </p:sp>
      <p:pic>
        <p:nvPicPr>
          <p:cNvPr id="4" name="Содержимое 3" descr="PDVD_009.BMP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1714480" y="1142984"/>
            <a:ext cx="6357949" cy="5086360"/>
          </a:xfrm>
        </p:spPr>
      </p:pic>
      <p:pic>
        <p:nvPicPr>
          <p:cNvPr id="5" name="dog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202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2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152400"/>
            <a:ext cx="6870700" cy="990584"/>
          </a:xfrm>
        </p:spPr>
        <p:txBody>
          <a:bodyPr/>
          <a:lstStyle/>
          <a:p>
            <a:r>
              <a:rPr lang="en-US" sz="7200" dirty="0" smtClean="0">
                <a:solidFill>
                  <a:srgbClr val="FF0000"/>
                </a:solidFill>
              </a:rPr>
              <a:t>Ee</a:t>
            </a:r>
            <a:endParaRPr lang="ru-RU" sz="7200" dirty="0">
              <a:solidFill>
                <a:srgbClr val="FF0000"/>
              </a:solidFill>
            </a:endParaRPr>
          </a:p>
        </p:txBody>
      </p:sp>
      <p:pic>
        <p:nvPicPr>
          <p:cNvPr id="4" name="Содержимое 3" descr="PDVD_010.BMP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1285852" y="1000108"/>
            <a:ext cx="6715139" cy="5372112"/>
          </a:xfrm>
        </p:spPr>
      </p:pic>
      <p:pic>
        <p:nvPicPr>
          <p:cNvPr id="5" name="eye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163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2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152400"/>
            <a:ext cx="6870700" cy="919146"/>
          </a:xfrm>
        </p:spPr>
        <p:txBody>
          <a:bodyPr/>
          <a:lstStyle/>
          <a:p>
            <a:r>
              <a:rPr lang="en-US" sz="7200" dirty="0" smtClean="0">
                <a:solidFill>
                  <a:srgbClr val="000099"/>
                </a:solidFill>
              </a:rPr>
              <a:t>Ff</a:t>
            </a:r>
            <a:endParaRPr lang="ru-RU" sz="7200" dirty="0">
              <a:solidFill>
                <a:srgbClr val="000099"/>
              </a:solidFill>
            </a:endParaRPr>
          </a:p>
        </p:txBody>
      </p:sp>
      <p:pic>
        <p:nvPicPr>
          <p:cNvPr id="4" name="Содержимое 3" descr="PDVD_011.BMP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428728" y="1071546"/>
            <a:ext cx="6500825" cy="5200661"/>
          </a:xfrm>
        </p:spPr>
      </p:pic>
    </p:spTree>
  </p:cSld>
  <p:clrMapOvr>
    <a:masterClrMapping/>
  </p:clrMapOvr>
  <p:transition advTm="1919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00364" y="285728"/>
            <a:ext cx="2000264" cy="1162050"/>
          </a:xfrm>
        </p:spPr>
        <p:txBody>
          <a:bodyPr/>
          <a:lstStyle/>
          <a:p>
            <a:r>
              <a:rPr lang="en-US" sz="7200" b="0" dirty="0" err="1" smtClean="0">
                <a:solidFill>
                  <a:srgbClr val="000099"/>
                </a:solidFill>
              </a:rPr>
              <a:t>Gg</a:t>
            </a:r>
            <a:endParaRPr lang="ru-RU" sz="7200" b="0" dirty="0">
              <a:solidFill>
                <a:srgbClr val="000099"/>
              </a:solidFill>
            </a:endParaRPr>
          </a:p>
        </p:txBody>
      </p:sp>
      <p:pic>
        <p:nvPicPr>
          <p:cNvPr id="5" name="Содержимое 4" descr="PDVD_003.BMP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1785918" y="1500174"/>
            <a:ext cx="6540510" cy="4714908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000232" y="714356"/>
            <a:ext cx="3008313" cy="785819"/>
          </a:xfrm>
        </p:spPr>
        <p:txBody>
          <a:bodyPr/>
          <a:lstStyle/>
          <a:p>
            <a:endParaRPr lang="en-US" sz="5400" kern="700" dirty="0" smtClean="0">
              <a:solidFill>
                <a:srgbClr val="FF0000"/>
              </a:solidFill>
              <a:latin typeface="Elephant" pitchFamily="18" charset="0"/>
            </a:endParaRPr>
          </a:p>
          <a:p>
            <a:r>
              <a:rPr lang="en-US" sz="5400" kern="700" dirty="0" smtClean="0">
                <a:solidFill>
                  <a:srgbClr val="FFC000"/>
                </a:solidFill>
                <a:latin typeface="Elephant" pitchFamily="18" charset="0"/>
              </a:rPr>
              <a:t>girl</a:t>
            </a:r>
            <a:endParaRPr lang="ru-RU" sz="5400" kern="700" dirty="0">
              <a:solidFill>
                <a:srgbClr val="FFC000"/>
              </a:solidFill>
            </a:endParaRPr>
          </a:p>
        </p:txBody>
      </p:sp>
      <p:pic>
        <p:nvPicPr>
          <p:cNvPr id="6" name="girl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195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7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152400"/>
            <a:ext cx="6870700" cy="919146"/>
          </a:xfrm>
        </p:spPr>
        <p:txBody>
          <a:bodyPr/>
          <a:lstStyle/>
          <a:p>
            <a:r>
              <a:rPr lang="en-US" sz="7200" dirty="0" err="1" smtClean="0">
                <a:solidFill>
                  <a:srgbClr val="000099"/>
                </a:solidFill>
              </a:rPr>
              <a:t>Hh</a:t>
            </a:r>
            <a:endParaRPr lang="ru-RU" sz="7200" dirty="0">
              <a:solidFill>
                <a:srgbClr val="000099"/>
              </a:solidFill>
            </a:endParaRPr>
          </a:p>
        </p:txBody>
      </p:sp>
      <p:pic>
        <p:nvPicPr>
          <p:cNvPr id="4" name="Содержимое 3" descr="PDVD_012.BMP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1500166" y="1071546"/>
            <a:ext cx="6572263" cy="5257812"/>
          </a:xfrm>
        </p:spPr>
      </p:pic>
      <p:pic>
        <p:nvPicPr>
          <p:cNvPr id="5" name="horse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2356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5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152400"/>
            <a:ext cx="6870700" cy="1062022"/>
          </a:xfrm>
        </p:spPr>
        <p:txBody>
          <a:bodyPr/>
          <a:lstStyle/>
          <a:p>
            <a:r>
              <a:rPr lang="en-US" sz="7200" dirty="0" smtClean="0">
                <a:solidFill>
                  <a:srgbClr val="FF0000"/>
                </a:solidFill>
              </a:rPr>
              <a:t>Ii</a:t>
            </a:r>
            <a:endParaRPr lang="ru-RU" sz="7200" dirty="0">
              <a:solidFill>
                <a:srgbClr val="FF0000"/>
              </a:solidFill>
            </a:endParaRPr>
          </a:p>
        </p:txBody>
      </p:sp>
      <p:pic>
        <p:nvPicPr>
          <p:cNvPr id="4" name="Содержимое 3" descr="PDVD_013.BMP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1500166" y="1214422"/>
            <a:ext cx="6429387" cy="5143511"/>
          </a:xfrm>
        </p:spPr>
      </p:pic>
      <p:pic>
        <p:nvPicPr>
          <p:cNvPr id="5" name="I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2059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6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152400"/>
            <a:ext cx="6870700" cy="990584"/>
          </a:xfrm>
        </p:spPr>
        <p:txBody>
          <a:bodyPr/>
          <a:lstStyle/>
          <a:p>
            <a:r>
              <a:rPr lang="en-US" sz="7200" dirty="0" err="1" smtClean="0">
                <a:solidFill>
                  <a:srgbClr val="000099"/>
                </a:solidFill>
              </a:rPr>
              <a:t>Jj</a:t>
            </a:r>
            <a:endParaRPr lang="ru-RU" sz="7200" dirty="0">
              <a:solidFill>
                <a:srgbClr val="000099"/>
              </a:solidFill>
            </a:endParaRPr>
          </a:p>
        </p:txBody>
      </p:sp>
      <p:pic>
        <p:nvPicPr>
          <p:cNvPr id="4" name="Содержимое 3" descr="PDVD_014.BMP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1500166" y="1214422"/>
            <a:ext cx="6429387" cy="5143511"/>
          </a:xfrm>
        </p:spPr>
      </p:pic>
      <p:pic>
        <p:nvPicPr>
          <p:cNvPr id="5" name="jump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156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6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152400"/>
            <a:ext cx="6870700" cy="990584"/>
          </a:xfrm>
        </p:spPr>
        <p:txBody>
          <a:bodyPr/>
          <a:lstStyle/>
          <a:p>
            <a:r>
              <a:rPr lang="en-US" sz="7200" dirty="0" err="1" smtClean="0">
                <a:solidFill>
                  <a:srgbClr val="000099"/>
                </a:solidFill>
              </a:rPr>
              <a:t>Kk</a:t>
            </a:r>
            <a:endParaRPr lang="ru-RU" sz="7200" dirty="0">
              <a:solidFill>
                <a:srgbClr val="000099"/>
              </a:solidFill>
            </a:endParaRPr>
          </a:p>
        </p:txBody>
      </p:sp>
      <p:pic>
        <p:nvPicPr>
          <p:cNvPr id="4" name="Содержимое 3" descr="PDVD_015.BMP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1428728" y="1071546"/>
            <a:ext cx="6572263" cy="5257812"/>
          </a:xfrm>
        </p:spPr>
      </p:pic>
      <p:pic>
        <p:nvPicPr>
          <p:cNvPr id="5" name="kiss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1544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8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152400"/>
            <a:ext cx="6870700" cy="990584"/>
          </a:xfrm>
        </p:spPr>
        <p:txBody>
          <a:bodyPr/>
          <a:lstStyle/>
          <a:p>
            <a:r>
              <a:rPr lang="en-US" sz="7200" dirty="0" err="1" smtClean="0">
                <a:solidFill>
                  <a:srgbClr val="000099"/>
                </a:solidFill>
              </a:rPr>
              <a:t>Ll</a:t>
            </a:r>
            <a:endParaRPr lang="ru-RU" sz="7200" dirty="0">
              <a:solidFill>
                <a:srgbClr val="000099"/>
              </a:solidFill>
            </a:endParaRPr>
          </a:p>
        </p:txBody>
      </p:sp>
      <p:pic>
        <p:nvPicPr>
          <p:cNvPr id="4" name="Содержимое 3" descr="PDVD_016.BMP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571604" y="1142984"/>
            <a:ext cx="6429387" cy="5143511"/>
          </a:xfrm>
        </p:spPr>
      </p:pic>
    </p:spTree>
  </p:cSld>
  <p:clrMapOvr>
    <a:masterClrMapping/>
  </p:clrMapOvr>
  <p:transition advTm="1841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152400"/>
            <a:ext cx="6870700" cy="990584"/>
          </a:xfrm>
        </p:spPr>
        <p:txBody>
          <a:bodyPr/>
          <a:lstStyle/>
          <a:p>
            <a:r>
              <a:rPr lang="en-US" sz="7200" dirty="0" smtClean="0">
                <a:solidFill>
                  <a:srgbClr val="000099"/>
                </a:solidFill>
              </a:rPr>
              <a:t>Mm</a:t>
            </a:r>
            <a:endParaRPr lang="ru-RU" sz="7200" dirty="0">
              <a:solidFill>
                <a:srgbClr val="000099"/>
              </a:solidFill>
            </a:endParaRPr>
          </a:p>
        </p:txBody>
      </p:sp>
      <p:pic>
        <p:nvPicPr>
          <p:cNvPr id="4" name="Содержимое 3" descr="PDVD_017.BMP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357290" y="1000108"/>
            <a:ext cx="6643701" cy="5314962"/>
          </a:xfrm>
        </p:spPr>
      </p:pic>
    </p:spTree>
  </p:cSld>
  <p:clrMapOvr>
    <a:masterClrMapping/>
  </p:clrMapOvr>
  <p:transition advTm="1857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152400"/>
            <a:ext cx="6870700" cy="990584"/>
          </a:xfrm>
        </p:spPr>
        <p:txBody>
          <a:bodyPr/>
          <a:lstStyle/>
          <a:p>
            <a:r>
              <a:rPr lang="en-US" sz="7200" dirty="0" err="1" smtClean="0">
                <a:solidFill>
                  <a:srgbClr val="000099"/>
                </a:solidFill>
              </a:rPr>
              <a:t>Nn</a:t>
            </a:r>
            <a:endParaRPr lang="ru-RU" sz="7200" dirty="0">
              <a:solidFill>
                <a:srgbClr val="000099"/>
              </a:solidFill>
            </a:endParaRPr>
          </a:p>
        </p:txBody>
      </p:sp>
      <p:pic>
        <p:nvPicPr>
          <p:cNvPr id="4" name="Содержимое 3" descr="PDVD_018.BMP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1071538" y="1285860"/>
            <a:ext cx="7000891" cy="4943484"/>
          </a:xfrm>
        </p:spPr>
      </p:pic>
      <p:pic>
        <p:nvPicPr>
          <p:cNvPr id="5" name="nose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1716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3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152400"/>
            <a:ext cx="6870700" cy="1062022"/>
          </a:xfrm>
        </p:spPr>
        <p:txBody>
          <a:bodyPr/>
          <a:lstStyle/>
          <a:p>
            <a:r>
              <a:rPr lang="en-US" sz="7200" dirty="0" smtClean="0">
                <a:solidFill>
                  <a:srgbClr val="FF0000"/>
                </a:solidFill>
              </a:rPr>
              <a:t>Oo</a:t>
            </a:r>
            <a:endParaRPr lang="ru-RU" sz="7200" dirty="0">
              <a:solidFill>
                <a:srgbClr val="FF0000"/>
              </a:solidFill>
            </a:endParaRPr>
          </a:p>
        </p:txBody>
      </p:sp>
      <p:pic>
        <p:nvPicPr>
          <p:cNvPr id="4" name="Содержимое 3" descr="PDVD_019.BMP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1500166" y="1142984"/>
            <a:ext cx="6500825" cy="5200661"/>
          </a:xfrm>
        </p:spPr>
      </p:pic>
      <p:pic>
        <p:nvPicPr>
          <p:cNvPr id="5" name="open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1419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1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152400"/>
            <a:ext cx="6870700" cy="919146"/>
          </a:xfrm>
        </p:spPr>
        <p:txBody>
          <a:bodyPr/>
          <a:lstStyle/>
          <a:p>
            <a:r>
              <a:rPr lang="en-US" sz="7200" dirty="0" smtClean="0">
                <a:solidFill>
                  <a:srgbClr val="000099"/>
                </a:solidFill>
              </a:rPr>
              <a:t>Pp</a:t>
            </a:r>
            <a:endParaRPr lang="ru-RU" sz="7200" dirty="0">
              <a:solidFill>
                <a:srgbClr val="000099"/>
              </a:solidFill>
            </a:endParaRPr>
          </a:p>
        </p:txBody>
      </p:sp>
      <p:pic>
        <p:nvPicPr>
          <p:cNvPr id="4" name="Содержимое 3" descr="PDVD_020.BMP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1500166" y="1071546"/>
            <a:ext cx="6429387" cy="5143511"/>
          </a:xfrm>
        </p:spPr>
      </p:pic>
      <p:pic>
        <p:nvPicPr>
          <p:cNvPr id="5" name="plane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163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4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152400"/>
            <a:ext cx="6870700" cy="919146"/>
          </a:xfrm>
        </p:spPr>
        <p:txBody>
          <a:bodyPr/>
          <a:lstStyle/>
          <a:p>
            <a:r>
              <a:rPr lang="en-US" sz="7200" dirty="0" err="1" smtClean="0">
                <a:solidFill>
                  <a:srgbClr val="000099"/>
                </a:solidFill>
              </a:rPr>
              <a:t>Qq</a:t>
            </a:r>
            <a:endParaRPr lang="ru-RU" sz="7200" dirty="0">
              <a:solidFill>
                <a:srgbClr val="000099"/>
              </a:solidFill>
            </a:endParaRPr>
          </a:p>
        </p:txBody>
      </p:sp>
      <p:pic>
        <p:nvPicPr>
          <p:cNvPr id="4" name="Содержимое 3" descr="PDVD_021.BMP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1500166" y="1071546"/>
            <a:ext cx="6429387" cy="5143511"/>
          </a:xfrm>
        </p:spPr>
      </p:pic>
      <p:pic>
        <p:nvPicPr>
          <p:cNvPr id="5" name="queen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1482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7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152400"/>
            <a:ext cx="6870700" cy="990584"/>
          </a:xfrm>
        </p:spPr>
        <p:txBody>
          <a:bodyPr/>
          <a:lstStyle/>
          <a:p>
            <a:r>
              <a:rPr lang="en-US" sz="7200" dirty="0" err="1" smtClean="0">
                <a:solidFill>
                  <a:srgbClr val="000099"/>
                </a:solidFill>
              </a:rPr>
              <a:t>Rr</a:t>
            </a:r>
            <a:endParaRPr lang="ru-RU" sz="7200" dirty="0">
              <a:solidFill>
                <a:srgbClr val="000099"/>
              </a:solidFill>
            </a:endParaRPr>
          </a:p>
        </p:txBody>
      </p:sp>
      <p:pic>
        <p:nvPicPr>
          <p:cNvPr id="4" name="Содержимое 3" descr="PDVD_022.BMP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500166" y="1000108"/>
            <a:ext cx="6500825" cy="5200661"/>
          </a:xfrm>
        </p:spPr>
      </p:pic>
    </p:spTree>
  </p:cSld>
  <p:clrMapOvr>
    <a:masterClrMapping/>
  </p:clrMapOvr>
  <p:transition advTm="2433"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152400"/>
            <a:ext cx="6870700" cy="1133460"/>
          </a:xfrm>
        </p:spPr>
        <p:txBody>
          <a:bodyPr/>
          <a:lstStyle/>
          <a:p>
            <a:r>
              <a:rPr lang="en-US" sz="7200" dirty="0" smtClean="0">
                <a:solidFill>
                  <a:srgbClr val="000099"/>
                </a:solidFill>
              </a:rPr>
              <a:t>Ss</a:t>
            </a:r>
            <a:endParaRPr lang="ru-RU" sz="7200" dirty="0">
              <a:solidFill>
                <a:srgbClr val="000099"/>
              </a:solidFill>
            </a:endParaRPr>
          </a:p>
        </p:txBody>
      </p:sp>
      <p:pic>
        <p:nvPicPr>
          <p:cNvPr id="4" name="Содержимое 3" descr="PDVD_023.BMP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1357290" y="1142984"/>
            <a:ext cx="6500825" cy="5200661"/>
          </a:xfrm>
        </p:spPr>
      </p:pic>
      <p:pic>
        <p:nvPicPr>
          <p:cNvPr id="5" name="sock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1653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4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152400"/>
            <a:ext cx="6870700" cy="1133460"/>
          </a:xfrm>
        </p:spPr>
        <p:txBody>
          <a:bodyPr/>
          <a:lstStyle/>
          <a:p>
            <a:r>
              <a:rPr lang="en-US" sz="7200" dirty="0" err="1" smtClean="0">
                <a:solidFill>
                  <a:srgbClr val="000099"/>
                </a:solidFill>
              </a:rPr>
              <a:t>Tt</a:t>
            </a:r>
            <a:endParaRPr lang="ru-RU" sz="7200" dirty="0">
              <a:solidFill>
                <a:srgbClr val="000099"/>
              </a:solidFill>
            </a:endParaRPr>
          </a:p>
        </p:txBody>
      </p:sp>
      <p:pic>
        <p:nvPicPr>
          <p:cNvPr id="4" name="Содержимое 3" descr="PDVD_024.BMP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1428728" y="1071546"/>
            <a:ext cx="6500825" cy="5200661"/>
          </a:xfrm>
        </p:spPr>
      </p:pic>
      <p:pic>
        <p:nvPicPr>
          <p:cNvPr id="5" name="teeth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1545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7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152400"/>
            <a:ext cx="6870700" cy="1062022"/>
          </a:xfrm>
        </p:spPr>
        <p:txBody>
          <a:bodyPr/>
          <a:lstStyle/>
          <a:p>
            <a:r>
              <a:rPr lang="en-US" sz="7200" dirty="0" smtClean="0">
                <a:solidFill>
                  <a:srgbClr val="FF0000"/>
                </a:solidFill>
              </a:rPr>
              <a:t>Uu</a:t>
            </a:r>
            <a:endParaRPr lang="ru-RU" sz="7200" dirty="0">
              <a:solidFill>
                <a:srgbClr val="FF0000"/>
              </a:solidFill>
            </a:endParaRPr>
          </a:p>
        </p:txBody>
      </p:sp>
      <p:pic>
        <p:nvPicPr>
          <p:cNvPr id="4" name="Содержимое 3" descr="PDVD_025.BMP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1571604" y="1071546"/>
            <a:ext cx="6429387" cy="5143511"/>
          </a:xfrm>
        </p:spPr>
      </p:pic>
      <p:pic>
        <p:nvPicPr>
          <p:cNvPr id="5" name="up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1669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0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152400"/>
            <a:ext cx="6870700" cy="990584"/>
          </a:xfrm>
        </p:spPr>
        <p:txBody>
          <a:bodyPr/>
          <a:lstStyle/>
          <a:p>
            <a:r>
              <a:rPr lang="en-US" sz="7200" dirty="0" smtClean="0">
                <a:solidFill>
                  <a:srgbClr val="000099"/>
                </a:solidFill>
              </a:rPr>
              <a:t>Vv</a:t>
            </a:r>
            <a:endParaRPr lang="ru-RU" sz="7200" dirty="0">
              <a:solidFill>
                <a:srgbClr val="000099"/>
              </a:solidFill>
            </a:endParaRPr>
          </a:p>
        </p:txBody>
      </p:sp>
      <p:pic>
        <p:nvPicPr>
          <p:cNvPr id="4" name="Содержимое 3" descr="PDVD_026.BMP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1500166" y="1071546"/>
            <a:ext cx="6357949" cy="5086360"/>
          </a:xfrm>
        </p:spPr>
      </p:pic>
      <p:pic>
        <p:nvPicPr>
          <p:cNvPr id="5" name="vegetable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2386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4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152400"/>
            <a:ext cx="6870700" cy="1062022"/>
          </a:xfrm>
        </p:spPr>
        <p:txBody>
          <a:bodyPr/>
          <a:lstStyle/>
          <a:p>
            <a:r>
              <a:rPr lang="en-US" sz="7200" dirty="0" err="1" smtClean="0">
                <a:solidFill>
                  <a:srgbClr val="000099"/>
                </a:solidFill>
              </a:rPr>
              <a:t>Ww</a:t>
            </a:r>
            <a:endParaRPr lang="ru-RU" sz="7200" dirty="0">
              <a:solidFill>
                <a:srgbClr val="000099"/>
              </a:solidFill>
            </a:endParaRPr>
          </a:p>
        </p:txBody>
      </p:sp>
      <p:pic>
        <p:nvPicPr>
          <p:cNvPr id="4" name="Содержимое 3" descr="PDVD_027.BMP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1428728" y="1171533"/>
            <a:ext cx="6429420" cy="5143537"/>
          </a:xfrm>
        </p:spPr>
      </p:pic>
      <p:pic>
        <p:nvPicPr>
          <p:cNvPr id="5" name="whistle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1934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8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152400"/>
            <a:ext cx="6870700" cy="990584"/>
          </a:xfrm>
        </p:spPr>
        <p:txBody>
          <a:bodyPr/>
          <a:lstStyle/>
          <a:p>
            <a:r>
              <a:rPr lang="en-US" sz="7200" dirty="0" smtClean="0">
                <a:solidFill>
                  <a:srgbClr val="000099"/>
                </a:solidFill>
              </a:rPr>
              <a:t>Xx</a:t>
            </a:r>
            <a:endParaRPr lang="ru-RU" sz="7200" dirty="0">
              <a:solidFill>
                <a:srgbClr val="000099"/>
              </a:solidFill>
            </a:endParaRPr>
          </a:p>
        </p:txBody>
      </p:sp>
      <p:pic>
        <p:nvPicPr>
          <p:cNvPr id="4" name="Содержимое 3" descr="PDVD_028.BMP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357290" y="1000108"/>
            <a:ext cx="6429387" cy="5143511"/>
          </a:xfrm>
        </p:spPr>
      </p:pic>
    </p:spTree>
  </p:cSld>
  <p:clrMapOvr>
    <a:masterClrMapping/>
  </p:clrMapOvr>
  <p:transition advTm="1919"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152400"/>
            <a:ext cx="6870700" cy="990584"/>
          </a:xfrm>
        </p:spPr>
        <p:txBody>
          <a:bodyPr/>
          <a:lstStyle/>
          <a:p>
            <a:r>
              <a:rPr lang="en-US" sz="7200" dirty="0" smtClean="0">
                <a:solidFill>
                  <a:srgbClr val="FF0000"/>
                </a:solidFill>
              </a:rPr>
              <a:t>Yy</a:t>
            </a:r>
            <a:endParaRPr lang="ru-RU" sz="7200" dirty="0">
              <a:solidFill>
                <a:srgbClr val="FF0000"/>
              </a:solidFill>
            </a:endParaRPr>
          </a:p>
        </p:txBody>
      </p:sp>
      <p:pic>
        <p:nvPicPr>
          <p:cNvPr id="4" name="Содержимое 3" descr="PDVD_029.BMP"/>
          <p:cNvPicPr>
            <a:picLocks noGrp="1" noChangeAspect="1"/>
          </p:cNvPicPr>
          <p:nvPr>
            <p:ph idx="1"/>
          </p:nvPr>
        </p:nvPicPr>
        <p:blipFill>
          <a:blip r:embed="rId4" cstate="print"/>
          <a:stretch>
            <a:fillRect/>
          </a:stretch>
        </p:blipFill>
        <p:spPr>
          <a:xfrm>
            <a:off x="1357290" y="1071546"/>
            <a:ext cx="6572263" cy="5257812"/>
          </a:xfrm>
        </p:spPr>
      </p:pic>
      <p:pic>
        <p:nvPicPr>
          <p:cNvPr id="5" name="you.mp3">
            <a:hlinkClick r:id="" action="ppaction://media"/>
          </p:cNvPr>
          <p:cNvPicPr>
            <a:picLocks noRot="1" noChangeAspect="1"/>
          </p:cNvPicPr>
          <p:nvPr>
            <a:audioFile r:link="rId2"/>
          </p:nvPr>
        </p:nvPicPr>
        <p:blipFill>
          <a:blip r:embed="rId5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 advTm="461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2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152400"/>
            <a:ext cx="6870700" cy="990584"/>
          </a:xfrm>
        </p:spPr>
        <p:txBody>
          <a:bodyPr/>
          <a:lstStyle/>
          <a:p>
            <a:r>
              <a:rPr lang="en-US" sz="7200" dirty="0" err="1" smtClean="0">
                <a:solidFill>
                  <a:srgbClr val="000099"/>
                </a:solidFill>
              </a:rPr>
              <a:t>Zz</a:t>
            </a:r>
            <a:endParaRPr lang="ru-RU" sz="7200" dirty="0">
              <a:solidFill>
                <a:srgbClr val="000099"/>
              </a:solidFill>
            </a:endParaRPr>
          </a:p>
        </p:txBody>
      </p:sp>
      <p:pic>
        <p:nvPicPr>
          <p:cNvPr id="4" name="Содержимое 3" descr="PDVD_030.BMP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285852" y="1071546"/>
            <a:ext cx="6429387" cy="5143511"/>
          </a:xfrm>
        </p:spPr>
      </p:pic>
    </p:spTree>
  </p:cSld>
  <p:clrMapOvr>
    <a:masterClrMapping/>
  </p:clrMapOvr>
  <p:transition advTm="1513"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4348" y="1643050"/>
            <a:ext cx="6870700" cy="1600200"/>
          </a:xfrm>
        </p:spPr>
        <p:txBody>
          <a:bodyPr/>
          <a:lstStyle/>
          <a:p>
            <a:r>
              <a:rPr lang="ru-RU" sz="8000" dirty="0" smtClean="0">
                <a:solidFill>
                  <a:srgbClr val="CC0099"/>
                </a:solidFill>
                <a:latin typeface="Arno Pro" pitchFamily="18" charset="0"/>
              </a:rPr>
              <a:t>До свидания, друзья!</a:t>
            </a:r>
            <a:endParaRPr lang="ru-RU" sz="8000" dirty="0">
              <a:solidFill>
                <a:srgbClr val="CC0099"/>
              </a:solidFill>
              <a:latin typeface="Arno Pro" pitchFamily="18" charset="0"/>
            </a:endParaRPr>
          </a:p>
        </p:txBody>
      </p:sp>
      <p:pic>
        <p:nvPicPr>
          <p:cNvPr id="3" name="goodbye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3714744" y="3286124"/>
            <a:ext cx="304800" cy="304800"/>
          </a:xfrm>
          <a:prstGeom prst="rect">
            <a:avLst/>
          </a:prstGeom>
        </p:spPr>
      </p:pic>
      <p:pic>
        <p:nvPicPr>
          <p:cNvPr id="4" name="friend.mp3">
            <a:hlinkClick r:id="" action="ppaction://media"/>
          </p:cNvPr>
          <p:cNvPicPr>
            <a:picLocks noRot="1" noChangeAspect="1"/>
          </p:cNvPicPr>
          <p:nvPr>
            <a:audioFile r:link="rId2"/>
          </p:nvPr>
        </p:nvPicPr>
        <p:blipFill>
          <a:blip r:embed="rId5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4134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3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936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85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0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>
                <p:cTn id="1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8"/>
</p:tagLst>
</file>

<file path=ppt/theme/theme1.xml><?xml version="1.0" encoding="utf-8"?>
<a:theme xmlns:a="http://schemas.openxmlformats.org/drawingml/2006/main" name="Тема7">
  <a:themeElements>
    <a:clrScheme name="Пастель 1">
      <a:dk1>
        <a:srgbClr val="000000"/>
      </a:dk1>
      <a:lt1>
        <a:srgbClr val="FFFFFF"/>
      </a:lt1>
      <a:dk2>
        <a:srgbClr val="FF0000"/>
      </a:dk2>
      <a:lt2>
        <a:srgbClr val="FFB800"/>
      </a:lt2>
      <a:accent1>
        <a:srgbClr val="FFEF66"/>
      </a:accent1>
      <a:accent2>
        <a:srgbClr val="000000"/>
      </a:accent2>
      <a:accent3>
        <a:srgbClr val="FFFFFF"/>
      </a:accent3>
      <a:accent4>
        <a:srgbClr val="000000"/>
      </a:accent4>
      <a:accent5>
        <a:srgbClr val="FFF6B8"/>
      </a:accent5>
      <a:accent6>
        <a:srgbClr val="000000"/>
      </a:accent6>
      <a:hlink>
        <a:srgbClr val="00B200"/>
      </a:hlink>
      <a:folHlink>
        <a:srgbClr val="703DFF"/>
      </a:folHlink>
    </a:clrScheme>
    <a:fontScheme name="Пастель">
      <a:majorFont>
        <a:latin typeface="Comic Sans MS"/>
        <a:ea typeface=""/>
        <a:cs typeface=""/>
      </a:majorFont>
      <a:minorFont>
        <a:latin typeface="Comic Sans MS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Пастель 1">
        <a:dk1>
          <a:srgbClr val="000000"/>
        </a:dk1>
        <a:lt1>
          <a:srgbClr val="FFFFFF"/>
        </a:lt1>
        <a:dk2>
          <a:srgbClr val="FF0000"/>
        </a:dk2>
        <a:lt2>
          <a:srgbClr val="FFB800"/>
        </a:lt2>
        <a:accent1>
          <a:srgbClr val="FFEF66"/>
        </a:accent1>
        <a:accent2>
          <a:srgbClr val="000000"/>
        </a:accent2>
        <a:accent3>
          <a:srgbClr val="FFFFFF"/>
        </a:accent3>
        <a:accent4>
          <a:srgbClr val="000000"/>
        </a:accent4>
        <a:accent5>
          <a:srgbClr val="FFF6B8"/>
        </a:accent5>
        <a:accent6>
          <a:srgbClr val="000000"/>
        </a:accent6>
        <a:hlink>
          <a:srgbClr val="00B200"/>
        </a:hlink>
        <a:folHlink>
          <a:srgbClr val="703D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астель 2">
        <a:dk1>
          <a:srgbClr val="000000"/>
        </a:dk1>
        <a:lt1>
          <a:srgbClr val="FFFFFF"/>
        </a:lt1>
        <a:dk2>
          <a:srgbClr val="000000"/>
        </a:dk2>
        <a:lt2>
          <a:srgbClr val="99CCFF"/>
        </a:lt2>
        <a:accent1>
          <a:srgbClr val="CCCCFF"/>
        </a:accent1>
        <a:accent2>
          <a:srgbClr val="000066"/>
        </a:accent2>
        <a:accent3>
          <a:srgbClr val="FFFFFF"/>
        </a:accent3>
        <a:accent4>
          <a:srgbClr val="000000"/>
        </a:accent4>
        <a:accent5>
          <a:srgbClr val="E2E2FF"/>
        </a:accent5>
        <a:accent6>
          <a:srgbClr val="00005C"/>
        </a:accent6>
        <a:hlink>
          <a:srgbClr val="00B200"/>
        </a:hlink>
        <a:folHlink>
          <a:srgbClr val="CCFF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астель 3">
        <a:dk1>
          <a:srgbClr val="000000"/>
        </a:dk1>
        <a:lt1>
          <a:srgbClr val="FFFFFF"/>
        </a:lt1>
        <a:dk2>
          <a:srgbClr val="000000"/>
        </a:dk2>
        <a:lt2>
          <a:srgbClr val="3399FF"/>
        </a:lt2>
        <a:accent1>
          <a:srgbClr val="CCECFF"/>
        </a:accent1>
        <a:accent2>
          <a:srgbClr val="008080"/>
        </a:accent2>
        <a:accent3>
          <a:srgbClr val="FFFFFF"/>
        </a:accent3>
        <a:accent4>
          <a:srgbClr val="000000"/>
        </a:accent4>
        <a:accent5>
          <a:srgbClr val="E2F4FF"/>
        </a:accent5>
        <a:accent6>
          <a:srgbClr val="007373"/>
        </a:accent6>
        <a:hlink>
          <a:srgbClr val="009999"/>
        </a:hlink>
        <a:folHlink>
          <a:srgbClr val="3366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астель 4">
        <a:dk1>
          <a:srgbClr val="808000"/>
        </a:dk1>
        <a:lt1>
          <a:srgbClr val="FFFFFF"/>
        </a:lt1>
        <a:dk2>
          <a:srgbClr val="336600"/>
        </a:dk2>
        <a:lt2>
          <a:srgbClr val="FFFFFF"/>
        </a:lt2>
        <a:accent1>
          <a:srgbClr val="99CC00"/>
        </a:accent1>
        <a:accent2>
          <a:srgbClr val="003300"/>
        </a:accent2>
        <a:accent3>
          <a:srgbClr val="ADB8AA"/>
        </a:accent3>
        <a:accent4>
          <a:srgbClr val="DADADA"/>
        </a:accent4>
        <a:accent5>
          <a:srgbClr val="CAE2AA"/>
        </a:accent5>
        <a:accent6>
          <a:srgbClr val="002D00"/>
        </a:accent6>
        <a:hlink>
          <a:srgbClr val="CCCC00"/>
        </a:hlink>
        <a:folHlink>
          <a:srgbClr val="CCFF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астель 5">
        <a:dk1>
          <a:srgbClr val="808080"/>
        </a:dk1>
        <a:lt1>
          <a:srgbClr val="FFFFFF"/>
        </a:lt1>
        <a:dk2>
          <a:srgbClr val="003366"/>
        </a:dk2>
        <a:lt2>
          <a:srgbClr val="CCECFF"/>
        </a:lt2>
        <a:accent1>
          <a:srgbClr val="33CCCC"/>
        </a:accent1>
        <a:accent2>
          <a:srgbClr val="006699"/>
        </a:accent2>
        <a:accent3>
          <a:srgbClr val="AAADB8"/>
        </a:accent3>
        <a:accent4>
          <a:srgbClr val="DADADA"/>
        </a:accent4>
        <a:accent5>
          <a:srgbClr val="ADE2E2"/>
        </a:accent5>
        <a:accent6>
          <a:srgbClr val="005C8A"/>
        </a:accent6>
        <a:hlink>
          <a:srgbClr val="00FFFF"/>
        </a:hlink>
        <a:folHlink>
          <a:srgbClr val="0000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астель 6">
        <a:dk1>
          <a:srgbClr val="6666FF"/>
        </a:dk1>
        <a:lt1>
          <a:srgbClr val="FFFFFF"/>
        </a:lt1>
        <a:dk2>
          <a:srgbClr val="000066"/>
        </a:dk2>
        <a:lt2>
          <a:srgbClr val="FFFFFF"/>
        </a:lt2>
        <a:accent1>
          <a:srgbClr val="33CCFF"/>
        </a:accent1>
        <a:accent2>
          <a:srgbClr val="0000FF"/>
        </a:accent2>
        <a:accent3>
          <a:srgbClr val="AAAAB8"/>
        </a:accent3>
        <a:accent4>
          <a:srgbClr val="DADADA"/>
        </a:accent4>
        <a:accent5>
          <a:srgbClr val="ADE2FF"/>
        </a:accent5>
        <a:accent6>
          <a:srgbClr val="0000E7"/>
        </a:accent6>
        <a:hlink>
          <a:srgbClr val="FFFF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астель 7">
        <a:dk1>
          <a:srgbClr val="000000"/>
        </a:dk1>
        <a:lt1>
          <a:srgbClr val="FFFFFF"/>
        </a:lt1>
        <a:dk2>
          <a:srgbClr val="800080"/>
        </a:dk2>
        <a:lt2>
          <a:srgbClr val="FFFFFF"/>
        </a:lt2>
        <a:accent1>
          <a:srgbClr val="CC66FF"/>
        </a:accent1>
        <a:accent2>
          <a:srgbClr val="990099"/>
        </a:accent2>
        <a:accent3>
          <a:srgbClr val="C0AAC0"/>
        </a:accent3>
        <a:accent4>
          <a:srgbClr val="DADADA"/>
        </a:accent4>
        <a:accent5>
          <a:srgbClr val="E2B8FF"/>
        </a:accent5>
        <a:accent6>
          <a:srgbClr val="8A008A"/>
        </a:accent6>
        <a:hlink>
          <a:srgbClr val="FF9900"/>
        </a:hlink>
        <a:folHlink>
          <a:srgbClr val="FF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астель 8">
        <a:dk1>
          <a:srgbClr val="FF3300"/>
        </a:dk1>
        <a:lt1>
          <a:srgbClr val="FFFFFF"/>
        </a:lt1>
        <a:dk2>
          <a:srgbClr val="800000"/>
        </a:dk2>
        <a:lt2>
          <a:srgbClr val="FFFFCC"/>
        </a:lt2>
        <a:accent1>
          <a:srgbClr val="FF7C80"/>
        </a:accent1>
        <a:accent2>
          <a:srgbClr val="990000"/>
        </a:accent2>
        <a:accent3>
          <a:srgbClr val="C0AAAA"/>
        </a:accent3>
        <a:accent4>
          <a:srgbClr val="DADADA"/>
        </a:accent4>
        <a:accent5>
          <a:srgbClr val="FFBFC0"/>
        </a:accent5>
        <a:accent6>
          <a:srgbClr val="8A0000"/>
        </a:accent6>
        <a:hlink>
          <a:srgbClr val="FF66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Тема7</Template>
  <TotalTime>90</TotalTime>
  <Words>96</Words>
  <Application>Microsoft Office PowerPoint</Application>
  <PresentationFormat>Экран (4:3)</PresentationFormat>
  <Paragraphs>38</Paragraphs>
  <Slides>30</Slides>
  <Notes>0</Notes>
  <HiddenSlides>0</HiddenSlides>
  <MMClips>22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30</vt:i4>
      </vt:variant>
    </vt:vector>
  </HeadingPairs>
  <TitlesOfParts>
    <vt:vector size="31" baseType="lpstr">
      <vt:lpstr>Тема7</vt:lpstr>
      <vt:lpstr>Английский язык Happy English</vt:lpstr>
      <vt:lpstr>    Alphabet </vt:lpstr>
      <vt:lpstr>Ромашка звуков</vt:lpstr>
      <vt:lpstr>Aa</vt:lpstr>
      <vt:lpstr>Bb</vt:lpstr>
      <vt:lpstr>Cc</vt:lpstr>
      <vt:lpstr>Dd</vt:lpstr>
      <vt:lpstr>Ee</vt:lpstr>
      <vt:lpstr>Ff</vt:lpstr>
      <vt:lpstr>Gg</vt:lpstr>
      <vt:lpstr>Hh</vt:lpstr>
      <vt:lpstr>Ii</vt:lpstr>
      <vt:lpstr>Jj</vt:lpstr>
      <vt:lpstr>Kk</vt:lpstr>
      <vt:lpstr>Ll</vt:lpstr>
      <vt:lpstr>Mm</vt:lpstr>
      <vt:lpstr>Nn</vt:lpstr>
      <vt:lpstr>Oo</vt:lpstr>
      <vt:lpstr>Pp</vt:lpstr>
      <vt:lpstr>Qq</vt:lpstr>
      <vt:lpstr>Rr</vt:lpstr>
      <vt:lpstr>Ss</vt:lpstr>
      <vt:lpstr>Tt</vt:lpstr>
      <vt:lpstr>Uu</vt:lpstr>
      <vt:lpstr>Vv</vt:lpstr>
      <vt:lpstr>Ww</vt:lpstr>
      <vt:lpstr>Xx</vt:lpstr>
      <vt:lpstr>Yy</vt:lpstr>
      <vt:lpstr>Zz</vt:lpstr>
      <vt:lpstr>До свидания, друзья!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Английский язык Happy English</dc:title>
  <dc:creator>User</dc:creator>
  <cp:lastModifiedBy>User</cp:lastModifiedBy>
  <cp:revision>10</cp:revision>
  <dcterms:created xsi:type="dcterms:W3CDTF">2009-11-30T18:14:13Z</dcterms:created>
  <dcterms:modified xsi:type="dcterms:W3CDTF">2009-12-02T06:57:11Z</dcterms:modified>
</cp:coreProperties>
</file>