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34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B58C-DA9F-4029-9EF1-C4D333859735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1140-C480-4553-9289-B9D0D1B81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466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B58C-DA9F-4029-9EF1-C4D333859735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1140-C480-4553-9289-B9D0D1B81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695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B58C-DA9F-4029-9EF1-C4D333859735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1140-C480-4553-9289-B9D0D1B81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175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B58C-DA9F-4029-9EF1-C4D333859735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1140-C480-4553-9289-B9D0D1B81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058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B58C-DA9F-4029-9EF1-C4D333859735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1140-C480-4553-9289-B9D0D1B81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58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B58C-DA9F-4029-9EF1-C4D333859735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1140-C480-4553-9289-B9D0D1B81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14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B58C-DA9F-4029-9EF1-C4D333859735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1140-C480-4553-9289-B9D0D1B81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663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B58C-DA9F-4029-9EF1-C4D333859735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1140-C480-4553-9289-B9D0D1B81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948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B58C-DA9F-4029-9EF1-C4D333859735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1140-C480-4553-9289-B9D0D1B81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97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B58C-DA9F-4029-9EF1-C4D333859735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1140-C480-4553-9289-B9D0D1B81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29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4B58C-DA9F-4029-9EF1-C4D333859735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1140-C480-4553-9289-B9D0D1B81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421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4B58C-DA9F-4029-9EF1-C4D333859735}" type="datetimeFigureOut">
              <a:rPr lang="ru-RU" smtClean="0"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81140-C480-4553-9289-B9D0D1B81A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16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881" y="1805365"/>
            <a:ext cx="4762500" cy="47529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4571" y="679204"/>
            <a:ext cx="9144000" cy="1366004"/>
          </a:xfrm>
        </p:spPr>
        <p:txBody>
          <a:bodyPr>
            <a:normAutofit/>
          </a:bodyPr>
          <a:lstStyle/>
          <a:p>
            <a:r>
              <a:rPr lang="ru-RU" sz="8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и труд</a:t>
            </a:r>
            <a:endParaRPr lang="ru-RU" sz="88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293" y="3687042"/>
            <a:ext cx="2902002" cy="260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64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422" y="1863165"/>
            <a:ext cx="7434578" cy="445012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строит дом</a:t>
            </a:r>
            <a:endParaRPr lang="ru-RU" sz="60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9617"/>
          <a:stretch/>
        </p:blipFill>
        <p:spPr>
          <a:xfrm>
            <a:off x="494674" y="1863165"/>
            <a:ext cx="490013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633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делает машины</a:t>
            </a:r>
            <a:endParaRPr lang="ru-RU" sz="6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557"/>
          <a:stretch/>
        </p:blipFill>
        <p:spPr>
          <a:xfrm>
            <a:off x="838200" y="1900576"/>
            <a:ext cx="4841164" cy="4351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9364" y="1900576"/>
            <a:ext cx="3333750" cy="2133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445" y="3649474"/>
            <a:ext cx="5117267" cy="320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44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делает </a:t>
            </a:r>
            <a:r>
              <a:rPr lang="ru-RU" sz="6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мебель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8691"/>
          <a:stretch/>
        </p:blipFill>
        <p:spPr>
          <a:xfrm>
            <a:off x="838201" y="1981135"/>
            <a:ext cx="4618220" cy="38004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421" y="1981135"/>
            <a:ext cx="4440945" cy="23804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559" y="4361628"/>
            <a:ext cx="2667000" cy="19621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51115"/>
            <a:ext cx="2944553" cy="218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84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печатает книги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9945"/>
          <a:stretch/>
        </p:blipFill>
        <p:spPr>
          <a:xfrm>
            <a:off x="690172" y="1857387"/>
            <a:ext cx="4306689" cy="40637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1744" t="14893" r="18369" b="6911"/>
          <a:stretch/>
        </p:blipFill>
        <p:spPr>
          <a:xfrm>
            <a:off x="5471410" y="1690688"/>
            <a:ext cx="5291528" cy="472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35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</a:t>
            </a:r>
            <a:r>
              <a:rPr lang="ru-RU" sz="6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шьет одежду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0732"/>
          <a:stretch/>
        </p:blipFill>
        <p:spPr>
          <a:xfrm>
            <a:off x="838200" y="1690688"/>
            <a:ext cx="5128026" cy="41704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226" y="1668704"/>
            <a:ext cx="5531230" cy="446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96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1352" t="13292" r="17055" b="8284"/>
          <a:stretch/>
        </p:blipFill>
        <p:spPr>
          <a:xfrm>
            <a:off x="6553200" y="479686"/>
            <a:ext cx="3927423" cy="43021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шьет </a:t>
            </a:r>
            <a:r>
              <a:rPr lang="ru-RU" sz="6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обувь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949047"/>
            <a:ext cx="5715000" cy="37147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3748" y="4457700"/>
            <a:ext cx="333375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204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</a:t>
            </a:r>
            <a:r>
              <a:rPr lang="ru-RU" sz="6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делает посуду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897049"/>
            <a:ext cx="5625249" cy="42189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046" y="1897049"/>
            <a:ext cx="4762500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637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делает </a:t>
            </a:r>
            <a:r>
              <a:rPr lang="ru-RU" sz="6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игрушки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804" y="1885572"/>
            <a:ext cx="5385286" cy="3964898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11549"/>
          <a:stretch/>
        </p:blipFill>
        <p:spPr>
          <a:xfrm>
            <a:off x="838200" y="1885571"/>
            <a:ext cx="5861604" cy="430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5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Подумай и ответь</a:t>
            </a:r>
            <a:endParaRPr lang="ru-RU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5" y="2068166"/>
            <a:ext cx="4419609" cy="256946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714" y="2068166"/>
            <a:ext cx="3917104" cy="418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56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69" y="452525"/>
            <a:ext cx="4408135" cy="557480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354" y="1496290"/>
            <a:ext cx="5910428" cy="424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32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83" y="767820"/>
            <a:ext cx="5632992" cy="521051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18" y="389178"/>
            <a:ext cx="3740727" cy="543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154" y="3015915"/>
            <a:ext cx="3951707" cy="245005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68221" flipH="1" flipV="1">
            <a:off x="5252040" y="281498"/>
            <a:ext cx="4522051" cy="27834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255" y="3015915"/>
            <a:ext cx="3593443" cy="278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946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52" y="2472333"/>
            <a:ext cx="4340290" cy="3328177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2392" y="2361890"/>
            <a:ext cx="3584555" cy="354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2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1969" y="1446721"/>
            <a:ext cx="4129631" cy="41296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43" y="1764632"/>
            <a:ext cx="4209410" cy="349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78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548148">
            <a:off x="6400921" y="2209081"/>
            <a:ext cx="5340409" cy="32940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8817">
            <a:off x="1005621" y="2452988"/>
            <a:ext cx="5079365" cy="349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535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355599" y="4859132"/>
            <a:ext cx="2007289" cy="20207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i="1" u="sng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труда</a:t>
            </a:r>
            <a:endParaRPr lang="ru-RU" sz="6000" b="1" i="1" u="sng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Материалы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16401" b="15894"/>
          <a:stretch/>
        </p:blipFill>
        <p:spPr>
          <a:xfrm>
            <a:off x="4853740" y="1027906"/>
            <a:ext cx="3009141" cy="20373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315" y="472911"/>
            <a:ext cx="3614048" cy="20283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84448">
            <a:off x="-443846" y="2490134"/>
            <a:ext cx="2564093" cy="16071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989" y="2771966"/>
            <a:ext cx="1365584" cy="19898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644" y="2867589"/>
            <a:ext cx="2769356" cy="22674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815" y="2089368"/>
            <a:ext cx="3940722" cy="29571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927" y="2501295"/>
            <a:ext cx="1493172" cy="33999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322" y="5351904"/>
            <a:ext cx="1431117" cy="10986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289" y="4984381"/>
            <a:ext cx="3074925" cy="157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55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Инструменты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404" y="0"/>
            <a:ext cx="4371596" cy="35901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r="51181"/>
          <a:stretch/>
        </p:blipFill>
        <p:spPr>
          <a:xfrm>
            <a:off x="3939561" y="206082"/>
            <a:ext cx="1225997" cy="33147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06" y="2931551"/>
            <a:ext cx="4298088" cy="32454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063" y="3433012"/>
            <a:ext cx="4774738" cy="32431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4578">
            <a:off x="4635290" y="938062"/>
            <a:ext cx="2790139" cy="472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232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работы на уроках труда</a:t>
            </a:r>
            <a:endParaRPr lang="ru-RU" sz="5400" b="1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69" t="41386" r="13790" b="12627"/>
          <a:stretch/>
        </p:blipFill>
        <p:spPr>
          <a:xfrm>
            <a:off x="5350723" y="3673642"/>
            <a:ext cx="6003077" cy="26718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82064"/>
            <a:ext cx="4818152" cy="235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0462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39</Words>
  <Application>Microsoft Office PowerPoint</Application>
  <PresentationFormat>Широкоэкранный</PresentationFormat>
  <Paragraphs>14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Человек и труд</vt:lpstr>
      <vt:lpstr>Человек строит дом</vt:lpstr>
      <vt:lpstr>Человек делает машины</vt:lpstr>
      <vt:lpstr>Человек делает мебель</vt:lpstr>
      <vt:lpstr>Человек печатает книги</vt:lpstr>
      <vt:lpstr>Человек шьет одежду</vt:lpstr>
      <vt:lpstr>Человек шьет обувь</vt:lpstr>
      <vt:lpstr>Человек делает посуду</vt:lpstr>
      <vt:lpstr>Человек делает игрушки</vt:lpstr>
      <vt:lpstr>Подумай и ответь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Урок труда</vt:lpstr>
      <vt:lpstr>Презентация PowerPoint</vt:lpstr>
      <vt:lpstr>Правила работы на уроках труда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Человек и труд</dc:title>
  <dc:creator>Людмиа</dc:creator>
  <cp:lastModifiedBy>Luda</cp:lastModifiedBy>
  <cp:revision>12</cp:revision>
  <dcterms:created xsi:type="dcterms:W3CDTF">2017-01-11T06:23:20Z</dcterms:created>
  <dcterms:modified xsi:type="dcterms:W3CDTF">2017-01-11T09:26:28Z</dcterms:modified>
</cp:coreProperties>
</file>