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62" r:id="rId3"/>
    <p:sldId id="257" r:id="rId4"/>
    <p:sldId id="258" r:id="rId5"/>
    <p:sldId id="259" r:id="rId6"/>
    <p:sldId id="260" r:id="rId7"/>
    <p:sldId id="263" r:id="rId8"/>
  </p:sldIdLst>
  <p:sldSz cx="12192000" cy="6858000"/>
  <p:notesSz cx="7559675" cy="10691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3" name="PlaceHolder 2"/>
          <p:cNvSpPr>
            <a:spLocks noGrp="1"/>
          </p:cNvSpPr>
          <p:nvPr>
            <p:ph type="subTitle"/>
          </p:nvPr>
        </p:nvSpPr>
        <p:spPr>
          <a:xfrm>
            <a:off x="609480" y="1604520"/>
            <a:ext cx="10728360" cy="3977280"/>
          </a:xfrm>
          <a:prstGeom prst="rect">
            <a:avLst/>
          </a:prstGeom>
        </p:spPr>
        <p:txBody>
          <a:bodyPr wrap="none"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5" name="PlaceHolder 2"/>
          <p:cNvSpPr>
            <a:spLocks noGrp="1"/>
          </p:cNvSpPr>
          <p:nvPr>
            <p:ph type="body"/>
          </p:nvPr>
        </p:nvSpPr>
        <p:spPr>
          <a:xfrm>
            <a:off x="609480" y="1604520"/>
            <a:ext cx="10728360" cy="3976920"/>
          </a:xfrm>
          <a:prstGeom prst="rect">
            <a:avLst/>
          </a:prstGeom>
        </p:spPr>
        <p:txBody>
          <a:bodyPr wrap="none"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7" name="PlaceHolder 2"/>
          <p:cNvSpPr>
            <a:spLocks noGrp="1"/>
          </p:cNvSpPr>
          <p:nvPr>
            <p:ph type="body"/>
          </p:nvPr>
        </p:nvSpPr>
        <p:spPr>
          <a:xfrm>
            <a:off x="609480" y="1604520"/>
            <a:ext cx="5235120" cy="3976920"/>
          </a:xfrm>
          <a:prstGeom prst="rect">
            <a:avLst/>
          </a:prstGeom>
        </p:spPr>
        <p:txBody>
          <a:bodyPr wrap="none" lIns="0" tIns="0" rIns="0" bIns="0"/>
          <a:lstStyle/>
          <a:p>
            <a:endParaRPr/>
          </a:p>
        </p:txBody>
      </p:sp>
      <p:sp>
        <p:nvSpPr>
          <p:cNvPr id="8" name="PlaceHolder 3"/>
          <p:cNvSpPr>
            <a:spLocks noGrp="1"/>
          </p:cNvSpPr>
          <p:nvPr>
            <p:ph type="body"/>
          </p:nvPr>
        </p:nvSpPr>
        <p:spPr>
          <a:xfrm>
            <a:off x="6106680" y="1604520"/>
            <a:ext cx="5235120" cy="3976920"/>
          </a:xfrm>
          <a:prstGeom prst="rect">
            <a:avLst/>
          </a:prstGeom>
        </p:spPr>
        <p:txBody>
          <a:bodyPr wrap="none"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wrap="none"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12"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13" name="PlaceHolder 3"/>
          <p:cNvSpPr>
            <a:spLocks noGrp="1"/>
          </p:cNvSpPr>
          <p:nvPr>
            <p:ph type="body"/>
          </p:nvPr>
        </p:nvSpPr>
        <p:spPr>
          <a:xfrm>
            <a:off x="609480" y="3681360"/>
            <a:ext cx="5235120" cy="1896480"/>
          </a:xfrm>
          <a:prstGeom prst="rect">
            <a:avLst/>
          </a:prstGeom>
        </p:spPr>
        <p:txBody>
          <a:bodyPr wrap="none" lIns="0" tIns="0" rIns="0" bIns="0"/>
          <a:lstStyle/>
          <a:p>
            <a:endParaRPr/>
          </a:p>
        </p:txBody>
      </p:sp>
      <p:sp>
        <p:nvSpPr>
          <p:cNvPr id="14" name="PlaceHolder 4"/>
          <p:cNvSpPr>
            <a:spLocks noGrp="1"/>
          </p:cNvSpPr>
          <p:nvPr>
            <p:ph type="body"/>
          </p:nvPr>
        </p:nvSpPr>
        <p:spPr>
          <a:xfrm>
            <a:off x="6106680" y="1604520"/>
            <a:ext cx="5235120" cy="3976920"/>
          </a:xfrm>
          <a:prstGeom prst="rect">
            <a:avLst/>
          </a:prstGeom>
        </p:spPr>
        <p:txBody>
          <a:bodyPr wrap="none"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16" name="PlaceHolder 2"/>
          <p:cNvSpPr>
            <a:spLocks noGrp="1"/>
          </p:cNvSpPr>
          <p:nvPr>
            <p:ph type="body"/>
          </p:nvPr>
        </p:nvSpPr>
        <p:spPr>
          <a:xfrm>
            <a:off x="609480" y="1604520"/>
            <a:ext cx="5235120" cy="3976920"/>
          </a:xfrm>
          <a:prstGeom prst="rect">
            <a:avLst/>
          </a:prstGeom>
        </p:spPr>
        <p:txBody>
          <a:bodyPr wrap="none" lIns="0" tIns="0" rIns="0" bIns="0"/>
          <a:lstStyle/>
          <a:p>
            <a:endParaRPr/>
          </a:p>
        </p:txBody>
      </p:sp>
      <p:sp>
        <p:nvSpPr>
          <p:cNvPr id="17"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18" name="PlaceHolder 4"/>
          <p:cNvSpPr>
            <a:spLocks noGrp="1"/>
          </p:cNvSpPr>
          <p:nvPr>
            <p:ph type="body"/>
          </p:nvPr>
        </p:nvSpPr>
        <p:spPr>
          <a:xfrm>
            <a:off x="6106680" y="3681360"/>
            <a:ext cx="5235120" cy="1896480"/>
          </a:xfrm>
          <a:prstGeom prst="rect">
            <a:avLst/>
          </a:prstGeom>
        </p:spPr>
        <p:txBody>
          <a:bodyPr wrap="none"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20"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21"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22" name="PlaceHolder 4"/>
          <p:cNvSpPr>
            <a:spLocks noGrp="1"/>
          </p:cNvSpPr>
          <p:nvPr>
            <p:ph type="body"/>
          </p:nvPr>
        </p:nvSpPr>
        <p:spPr>
          <a:xfrm>
            <a:off x="609480" y="3681360"/>
            <a:ext cx="10728000" cy="1896480"/>
          </a:xfrm>
          <a:prstGeom prst="rect">
            <a:avLst/>
          </a:prstGeom>
        </p:spPr>
        <p:txBody>
          <a:bodyPr wrap="none"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24" name="PlaceHolder 2"/>
          <p:cNvSpPr>
            <a:spLocks noGrp="1"/>
          </p:cNvSpPr>
          <p:nvPr>
            <p:ph type="body"/>
          </p:nvPr>
        </p:nvSpPr>
        <p:spPr>
          <a:xfrm>
            <a:off x="609480" y="1604520"/>
            <a:ext cx="10728360" cy="1896480"/>
          </a:xfrm>
          <a:prstGeom prst="rect">
            <a:avLst/>
          </a:prstGeom>
        </p:spPr>
        <p:txBody>
          <a:bodyPr wrap="none" lIns="0" tIns="0" rIns="0" bIns="0"/>
          <a:lstStyle/>
          <a:p>
            <a:endParaRPr/>
          </a:p>
        </p:txBody>
      </p:sp>
      <p:sp>
        <p:nvSpPr>
          <p:cNvPr id="25" name="PlaceHolder 3"/>
          <p:cNvSpPr>
            <a:spLocks noGrp="1"/>
          </p:cNvSpPr>
          <p:nvPr>
            <p:ph type="body"/>
          </p:nvPr>
        </p:nvSpPr>
        <p:spPr>
          <a:xfrm>
            <a:off x="609480" y="3681360"/>
            <a:ext cx="10728360" cy="1896480"/>
          </a:xfrm>
          <a:prstGeom prst="rect">
            <a:avLst/>
          </a:prstGeom>
        </p:spPr>
        <p:txBody>
          <a:bodyPr wrap="none"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27"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28"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29" name="PlaceHolder 4"/>
          <p:cNvSpPr>
            <a:spLocks noGrp="1"/>
          </p:cNvSpPr>
          <p:nvPr>
            <p:ph type="body"/>
          </p:nvPr>
        </p:nvSpPr>
        <p:spPr>
          <a:xfrm>
            <a:off x="6106680" y="3681360"/>
            <a:ext cx="5235120" cy="1896480"/>
          </a:xfrm>
          <a:prstGeom prst="rect">
            <a:avLst/>
          </a:prstGeom>
        </p:spPr>
        <p:txBody>
          <a:bodyPr wrap="none" lIns="0" tIns="0" rIns="0" bIns="0"/>
          <a:lstStyle/>
          <a:p>
            <a:endParaRPr/>
          </a:p>
        </p:txBody>
      </p:sp>
      <p:sp>
        <p:nvSpPr>
          <p:cNvPr id="30" name="PlaceHolder 5"/>
          <p:cNvSpPr>
            <a:spLocks noGrp="1"/>
          </p:cNvSpPr>
          <p:nvPr>
            <p:ph type="body"/>
          </p:nvPr>
        </p:nvSpPr>
        <p:spPr>
          <a:xfrm>
            <a:off x="609480" y="3681360"/>
            <a:ext cx="5235120" cy="1896480"/>
          </a:xfrm>
          <a:prstGeom prst="rect">
            <a:avLst/>
          </a:prstGeom>
        </p:spPr>
        <p:txBody>
          <a:bodyPr wrap="none"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32"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33"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37" name="PlaceHolder 2"/>
          <p:cNvSpPr>
            <a:spLocks noGrp="1"/>
          </p:cNvSpPr>
          <p:nvPr>
            <p:ph type="subTitle"/>
          </p:nvPr>
        </p:nvSpPr>
        <p:spPr>
          <a:xfrm>
            <a:off x="609480" y="1604520"/>
            <a:ext cx="10728360" cy="3977280"/>
          </a:xfrm>
          <a:prstGeom prst="rect">
            <a:avLst/>
          </a:prstGeom>
        </p:spPr>
        <p:txBody>
          <a:bodyPr wrap="none"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39" name="PlaceHolder 2"/>
          <p:cNvSpPr>
            <a:spLocks noGrp="1"/>
          </p:cNvSpPr>
          <p:nvPr>
            <p:ph type="body"/>
          </p:nvPr>
        </p:nvSpPr>
        <p:spPr>
          <a:xfrm>
            <a:off x="609480" y="1604520"/>
            <a:ext cx="10728360" cy="3976920"/>
          </a:xfrm>
          <a:prstGeom prst="rect">
            <a:avLst/>
          </a:prstGeom>
        </p:spPr>
        <p:txBody>
          <a:bodyPr wrap="none"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41" name="PlaceHolder 2"/>
          <p:cNvSpPr>
            <a:spLocks noGrp="1"/>
          </p:cNvSpPr>
          <p:nvPr>
            <p:ph type="body"/>
          </p:nvPr>
        </p:nvSpPr>
        <p:spPr>
          <a:xfrm>
            <a:off x="609480" y="1604520"/>
            <a:ext cx="5235120" cy="3976920"/>
          </a:xfrm>
          <a:prstGeom prst="rect">
            <a:avLst/>
          </a:prstGeom>
        </p:spPr>
        <p:txBody>
          <a:bodyPr wrap="none" lIns="0" tIns="0" rIns="0" bIns="0"/>
          <a:lstStyle/>
          <a:p>
            <a:endParaRPr/>
          </a:p>
        </p:txBody>
      </p:sp>
      <p:sp>
        <p:nvSpPr>
          <p:cNvPr id="42" name="PlaceHolder 3"/>
          <p:cNvSpPr>
            <a:spLocks noGrp="1"/>
          </p:cNvSpPr>
          <p:nvPr>
            <p:ph type="body"/>
          </p:nvPr>
        </p:nvSpPr>
        <p:spPr>
          <a:xfrm>
            <a:off x="6106680" y="1604520"/>
            <a:ext cx="5235120" cy="3976920"/>
          </a:xfrm>
          <a:prstGeom prst="rect">
            <a:avLst/>
          </a:prstGeom>
        </p:spPr>
        <p:txBody>
          <a:bodyPr wrap="none"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4" name="PlaceHolder 1"/>
          <p:cNvSpPr>
            <a:spLocks noGrp="1"/>
          </p:cNvSpPr>
          <p:nvPr>
            <p:ph type="subTitle"/>
          </p:nvPr>
        </p:nvSpPr>
        <p:spPr>
          <a:xfrm>
            <a:off x="609480" y="273600"/>
            <a:ext cx="10972440" cy="5307840"/>
          </a:xfrm>
          <a:prstGeom prst="rect">
            <a:avLst/>
          </a:prstGeom>
        </p:spPr>
        <p:txBody>
          <a:bodyPr wrap="none"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46"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47" name="PlaceHolder 3"/>
          <p:cNvSpPr>
            <a:spLocks noGrp="1"/>
          </p:cNvSpPr>
          <p:nvPr>
            <p:ph type="body"/>
          </p:nvPr>
        </p:nvSpPr>
        <p:spPr>
          <a:xfrm>
            <a:off x="609480" y="3681360"/>
            <a:ext cx="5235120" cy="1896480"/>
          </a:xfrm>
          <a:prstGeom prst="rect">
            <a:avLst/>
          </a:prstGeom>
        </p:spPr>
        <p:txBody>
          <a:bodyPr wrap="none" lIns="0" tIns="0" rIns="0" bIns="0"/>
          <a:lstStyle/>
          <a:p>
            <a:endParaRPr/>
          </a:p>
        </p:txBody>
      </p:sp>
      <p:sp>
        <p:nvSpPr>
          <p:cNvPr id="48" name="PlaceHolder 4"/>
          <p:cNvSpPr>
            <a:spLocks noGrp="1"/>
          </p:cNvSpPr>
          <p:nvPr>
            <p:ph type="body"/>
          </p:nvPr>
        </p:nvSpPr>
        <p:spPr>
          <a:xfrm>
            <a:off x="6106680" y="1604520"/>
            <a:ext cx="5235120" cy="3976920"/>
          </a:xfrm>
          <a:prstGeom prst="rect">
            <a:avLst/>
          </a:prstGeom>
        </p:spPr>
        <p:txBody>
          <a:bodyPr wrap="none"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50" name="PlaceHolder 2"/>
          <p:cNvSpPr>
            <a:spLocks noGrp="1"/>
          </p:cNvSpPr>
          <p:nvPr>
            <p:ph type="body"/>
          </p:nvPr>
        </p:nvSpPr>
        <p:spPr>
          <a:xfrm>
            <a:off x="609480" y="1604520"/>
            <a:ext cx="5235120" cy="3976920"/>
          </a:xfrm>
          <a:prstGeom prst="rect">
            <a:avLst/>
          </a:prstGeom>
        </p:spPr>
        <p:txBody>
          <a:bodyPr wrap="none" lIns="0" tIns="0" rIns="0" bIns="0"/>
          <a:lstStyle/>
          <a:p>
            <a:endParaRPr/>
          </a:p>
        </p:txBody>
      </p:sp>
      <p:sp>
        <p:nvSpPr>
          <p:cNvPr id="51"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52" name="PlaceHolder 4"/>
          <p:cNvSpPr>
            <a:spLocks noGrp="1"/>
          </p:cNvSpPr>
          <p:nvPr>
            <p:ph type="body"/>
          </p:nvPr>
        </p:nvSpPr>
        <p:spPr>
          <a:xfrm>
            <a:off x="6106680" y="3681360"/>
            <a:ext cx="5235120" cy="1896480"/>
          </a:xfrm>
          <a:prstGeom prst="rect">
            <a:avLst/>
          </a:prstGeom>
        </p:spPr>
        <p:txBody>
          <a:bodyPr wrap="none"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54"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55"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56" name="PlaceHolder 4"/>
          <p:cNvSpPr>
            <a:spLocks noGrp="1"/>
          </p:cNvSpPr>
          <p:nvPr>
            <p:ph type="body"/>
          </p:nvPr>
        </p:nvSpPr>
        <p:spPr>
          <a:xfrm>
            <a:off x="609480" y="3681360"/>
            <a:ext cx="10728000" cy="1896480"/>
          </a:xfrm>
          <a:prstGeom prst="rect">
            <a:avLst/>
          </a:prstGeom>
        </p:spPr>
        <p:txBody>
          <a:bodyPr wrap="none"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58" name="PlaceHolder 2"/>
          <p:cNvSpPr>
            <a:spLocks noGrp="1"/>
          </p:cNvSpPr>
          <p:nvPr>
            <p:ph type="body"/>
          </p:nvPr>
        </p:nvSpPr>
        <p:spPr>
          <a:xfrm>
            <a:off x="609480" y="1604520"/>
            <a:ext cx="10728360" cy="1896480"/>
          </a:xfrm>
          <a:prstGeom prst="rect">
            <a:avLst/>
          </a:prstGeom>
        </p:spPr>
        <p:txBody>
          <a:bodyPr wrap="none" lIns="0" tIns="0" rIns="0" bIns="0"/>
          <a:lstStyle/>
          <a:p>
            <a:endParaRPr/>
          </a:p>
        </p:txBody>
      </p:sp>
      <p:sp>
        <p:nvSpPr>
          <p:cNvPr id="59" name="PlaceHolder 3"/>
          <p:cNvSpPr>
            <a:spLocks noGrp="1"/>
          </p:cNvSpPr>
          <p:nvPr>
            <p:ph type="body"/>
          </p:nvPr>
        </p:nvSpPr>
        <p:spPr>
          <a:xfrm>
            <a:off x="609480" y="3681360"/>
            <a:ext cx="10728360" cy="1896480"/>
          </a:xfrm>
          <a:prstGeom prst="rect">
            <a:avLst/>
          </a:prstGeom>
        </p:spPr>
        <p:txBody>
          <a:bodyPr wrap="none"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61"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62"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
        <p:nvSpPr>
          <p:cNvPr id="63" name="PlaceHolder 4"/>
          <p:cNvSpPr>
            <a:spLocks noGrp="1"/>
          </p:cNvSpPr>
          <p:nvPr>
            <p:ph type="body"/>
          </p:nvPr>
        </p:nvSpPr>
        <p:spPr>
          <a:xfrm>
            <a:off x="6106680" y="3681360"/>
            <a:ext cx="5235120" cy="1896480"/>
          </a:xfrm>
          <a:prstGeom prst="rect">
            <a:avLst/>
          </a:prstGeom>
        </p:spPr>
        <p:txBody>
          <a:bodyPr wrap="none" lIns="0" tIns="0" rIns="0" bIns="0"/>
          <a:lstStyle/>
          <a:p>
            <a:endParaRPr/>
          </a:p>
        </p:txBody>
      </p:sp>
      <p:sp>
        <p:nvSpPr>
          <p:cNvPr id="64" name="PlaceHolder 5"/>
          <p:cNvSpPr>
            <a:spLocks noGrp="1"/>
          </p:cNvSpPr>
          <p:nvPr>
            <p:ph type="body"/>
          </p:nvPr>
        </p:nvSpPr>
        <p:spPr>
          <a:xfrm>
            <a:off x="609480" y="3681360"/>
            <a:ext cx="5235120" cy="1896480"/>
          </a:xfrm>
          <a:prstGeom prst="rect">
            <a:avLst/>
          </a:prstGeom>
        </p:spPr>
        <p:txBody>
          <a:bodyPr wrap="none"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609480" y="221040"/>
            <a:ext cx="10972440" cy="1250280"/>
          </a:xfrm>
          <a:prstGeom prst="rect">
            <a:avLst/>
          </a:prstGeom>
        </p:spPr>
        <p:txBody>
          <a:bodyPr wrap="none" lIns="0" tIns="0" rIns="0" bIns="0" anchor="ctr"/>
          <a:lstStyle/>
          <a:p>
            <a:pPr algn="ctr"/>
            <a:endParaRPr/>
          </a:p>
        </p:txBody>
      </p:sp>
      <p:sp>
        <p:nvSpPr>
          <p:cNvPr id="66" name="PlaceHolder 2"/>
          <p:cNvSpPr>
            <a:spLocks noGrp="1"/>
          </p:cNvSpPr>
          <p:nvPr>
            <p:ph type="body"/>
          </p:nvPr>
        </p:nvSpPr>
        <p:spPr>
          <a:xfrm>
            <a:off x="609480" y="1604520"/>
            <a:ext cx="5235120" cy="1896480"/>
          </a:xfrm>
          <a:prstGeom prst="rect">
            <a:avLst/>
          </a:prstGeom>
        </p:spPr>
        <p:txBody>
          <a:bodyPr wrap="none" lIns="0" tIns="0" rIns="0" bIns="0"/>
          <a:lstStyle/>
          <a:p>
            <a:endParaRPr/>
          </a:p>
        </p:txBody>
      </p:sp>
      <p:sp>
        <p:nvSpPr>
          <p:cNvPr id="67" name="PlaceHolder 3"/>
          <p:cNvSpPr>
            <a:spLocks noGrp="1"/>
          </p:cNvSpPr>
          <p:nvPr>
            <p:ph type="body"/>
          </p:nvPr>
        </p:nvSpPr>
        <p:spPr>
          <a:xfrm>
            <a:off x="6106680" y="1604520"/>
            <a:ext cx="5235120" cy="1896480"/>
          </a:xfrm>
          <a:prstGeom prst="rect">
            <a:avLst/>
          </a:prstGeom>
        </p:spPr>
        <p:txBody>
          <a:bodyPr wrap="none" lIns="0" tIns="0" rIns="0" bIns="0"/>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wrap="none" lIns="0" tIns="0" rIns="0" bIns="0" anchor="ctr"/>
          <a:lstStyle/>
          <a:p>
            <a:pPr algn="ctr"/>
            <a:r>
              <a:rPr lang="ru-RU"/>
              <a:t>Для правки текста заголовка щелкните мышью</a:t>
            </a:r>
            <a:endParaRPr/>
          </a:p>
        </p:txBody>
      </p:sp>
      <p:sp>
        <p:nvSpPr>
          <p:cNvPr id="3" name="PlaceHolder 2"/>
          <p:cNvSpPr>
            <a:spLocks noGrp="1"/>
          </p:cNvSpPr>
          <p:nvPr>
            <p:ph type="body"/>
          </p:nvPr>
        </p:nvSpPr>
        <p:spPr>
          <a:xfrm>
            <a:off x="609480" y="1604520"/>
            <a:ext cx="10728360" cy="3976920"/>
          </a:xfrm>
          <a:prstGeom prst="rect">
            <a:avLst/>
          </a:prstGeom>
        </p:spPr>
        <p:txBody>
          <a:bodyPr wrap="none" lIns="0" tIns="0" rIns="0" bIns="0"/>
          <a:lstStyle/>
          <a:p>
            <a:pPr>
              <a:buSzPct val="45000"/>
              <a:buFont typeface="StarSymbol"/>
              <a:buChar char=""/>
            </a:pPr>
            <a:r>
              <a:rPr lang="ru-RU"/>
              <a:t>Для правки структуры щелкните мышью</a:t>
            </a:r>
            <a:endParaRPr/>
          </a:p>
          <a:p>
            <a:pPr lvl="1">
              <a:buSzPct val="75000"/>
              <a:buFont typeface="StarSymbol"/>
              <a:buChar char=""/>
            </a:pPr>
            <a:r>
              <a:rPr lang="ru-RU"/>
              <a:t>Второй уровень структуры</a:t>
            </a:r>
            <a:endParaRPr/>
          </a:p>
          <a:p>
            <a:pPr lvl="2">
              <a:buSzPct val="45000"/>
              <a:buFont typeface="StarSymbol"/>
              <a:buChar char=""/>
            </a:pPr>
            <a:r>
              <a:rPr lang="ru-RU"/>
              <a:t>Третий уровень структуры</a:t>
            </a:r>
            <a:endParaRPr/>
          </a:p>
          <a:p>
            <a:pPr lvl="3">
              <a:buSzPct val="75000"/>
              <a:buFont typeface="StarSymbol"/>
              <a:buChar char=""/>
            </a:pPr>
            <a:r>
              <a:rPr lang="ru-RU"/>
              <a:t>Четвёртый уровень структуры</a:t>
            </a:r>
            <a:endParaRPr/>
          </a:p>
          <a:p>
            <a:pPr lvl="4">
              <a:buSzPct val="45000"/>
              <a:buFont typeface="StarSymbol"/>
              <a:buChar char=""/>
            </a:pPr>
            <a:r>
              <a:rPr lang="ru-RU"/>
              <a:t>Пятый уровень структуры</a:t>
            </a:r>
            <a:endParaRPr/>
          </a:p>
          <a:p>
            <a:pPr lvl="5">
              <a:buSzPct val="45000"/>
              <a:buFont typeface="StarSymbol"/>
              <a:buChar char=""/>
            </a:pPr>
            <a:r>
              <a:rPr lang="ru-RU"/>
              <a:t>Шестой уровень структуры</a:t>
            </a:r>
            <a:endParaRPr/>
          </a:p>
          <a:p>
            <a:pPr lvl="6">
              <a:buSzPct val="45000"/>
              <a:buFont typeface="StarSymbol"/>
              <a:buChar char=""/>
            </a:pPr>
            <a:r>
              <a:rPr lang="ru-RU"/>
              <a:t>Седьмой уровень структуры</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wrap="none" lIns="0" tIns="0" rIns="0" bIns="0" anchor="ctr"/>
          <a:lstStyle/>
          <a:p>
            <a:pPr algn="ctr"/>
            <a:r>
              <a:rPr lang="ru-RU"/>
              <a:t>Для правки текста заголовка щелкните мышью</a:t>
            </a:r>
            <a:endParaRPr/>
          </a:p>
        </p:txBody>
      </p:sp>
      <p:sp>
        <p:nvSpPr>
          <p:cNvPr id="35" name="PlaceHolder 2"/>
          <p:cNvSpPr>
            <a:spLocks noGrp="1"/>
          </p:cNvSpPr>
          <p:nvPr>
            <p:ph type="body"/>
          </p:nvPr>
        </p:nvSpPr>
        <p:spPr>
          <a:xfrm>
            <a:off x="609480" y="1604520"/>
            <a:ext cx="10728360" cy="3976920"/>
          </a:xfrm>
          <a:prstGeom prst="rect">
            <a:avLst/>
          </a:prstGeom>
        </p:spPr>
        <p:txBody>
          <a:bodyPr wrap="none" lIns="0" tIns="0" rIns="0" bIns="0"/>
          <a:lstStyle/>
          <a:p>
            <a:pPr>
              <a:buSzPct val="45000"/>
              <a:buFont typeface="StarSymbol"/>
              <a:buChar char=""/>
            </a:pPr>
            <a:r>
              <a:rPr lang="ru-RU"/>
              <a:t>Для правки структуры щелкните мышью</a:t>
            </a:r>
            <a:endParaRPr/>
          </a:p>
          <a:p>
            <a:pPr lvl="1">
              <a:buSzPct val="75000"/>
              <a:buFont typeface="StarSymbol"/>
              <a:buChar char=""/>
            </a:pPr>
            <a:r>
              <a:rPr lang="ru-RU"/>
              <a:t>Второй уровень структуры</a:t>
            </a:r>
            <a:endParaRPr/>
          </a:p>
          <a:p>
            <a:pPr lvl="2">
              <a:buSzPct val="45000"/>
              <a:buFont typeface="StarSymbol"/>
              <a:buChar char=""/>
            </a:pPr>
            <a:r>
              <a:rPr lang="ru-RU"/>
              <a:t>Третий уровень структуры</a:t>
            </a:r>
            <a:endParaRPr/>
          </a:p>
          <a:p>
            <a:pPr lvl="3">
              <a:buSzPct val="75000"/>
              <a:buFont typeface="StarSymbol"/>
              <a:buChar char=""/>
            </a:pPr>
            <a:r>
              <a:rPr lang="ru-RU"/>
              <a:t>Четвёртый уровень структуры</a:t>
            </a:r>
            <a:endParaRPr/>
          </a:p>
          <a:p>
            <a:pPr lvl="4">
              <a:buSzPct val="45000"/>
              <a:buFont typeface="StarSymbol"/>
              <a:buChar char=""/>
            </a:pPr>
            <a:r>
              <a:rPr lang="ru-RU"/>
              <a:t>Пятый уровень структуры</a:t>
            </a:r>
            <a:endParaRPr/>
          </a:p>
          <a:p>
            <a:pPr lvl="5">
              <a:buSzPct val="45000"/>
              <a:buFont typeface="StarSymbol"/>
              <a:buChar char=""/>
            </a:pPr>
            <a:r>
              <a:rPr lang="ru-RU"/>
              <a:t>Шестой уровень структуры</a:t>
            </a:r>
            <a:endParaRPr/>
          </a:p>
          <a:p>
            <a:pPr lvl="6">
              <a:buSzPct val="45000"/>
              <a:buFont typeface="StarSymbol"/>
              <a:buChar char=""/>
            </a:pPr>
            <a:r>
              <a:rPr lang="ru-RU"/>
              <a:t>Седьмой уровень структуры</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6673" y="2828836"/>
            <a:ext cx="11790947" cy="4062651"/>
          </a:xfrm>
          <a:prstGeom prst="rect">
            <a:avLst/>
          </a:prstGeom>
        </p:spPr>
        <p:txBody>
          <a:bodyPr wrap="square">
            <a:spAutoFit/>
          </a:bodyPr>
          <a:lstStyle/>
          <a:p>
            <a:r>
              <a:rPr lang="en-US" sz="2000" dirty="0"/>
              <a:t>Dear Miss Aniston,</a:t>
            </a:r>
          </a:p>
          <a:p>
            <a:endParaRPr lang="en-US" sz="2000" dirty="0"/>
          </a:p>
          <a:p>
            <a:r>
              <a:rPr lang="en-US" sz="2000" dirty="0" smtClean="0"/>
              <a:t>     My </a:t>
            </a:r>
            <a:r>
              <a:rPr lang="en-US" sz="2000" dirty="0"/>
              <a:t>name is Susan Herb and I am writing on behalf of the students at the University of the Arts</a:t>
            </a:r>
            <a:r>
              <a:rPr lang="en-US" sz="2000" dirty="0" smtClean="0"/>
              <a:t>.</a:t>
            </a:r>
            <a:endParaRPr lang="ru-RU" sz="2000" dirty="0" smtClean="0"/>
          </a:p>
          <a:p>
            <a:r>
              <a:rPr lang="en-US" sz="2000" dirty="0" smtClean="0"/>
              <a:t>     Several </a:t>
            </a:r>
            <a:r>
              <a:rPr lang="en-US" sz="2000" dirty="0"/>
              <a:t>students have been working on the project which relates to the problem of bad habits of youth. We invite you to attend the presentation that will be held in our University. Our students are going to demonstrate the ability of young people to overcome bad habits and a wide range of opportunities for youth</a:t>
            </a:r>
            <a:r>
              <a:rPr lang="en-US" sz="2000" dirty="0" smtClean="0"/>
              <a:t>.</a:t>
            </a:r>
          </a:p>
          <a:p>
            <a:r>
              <a:rPr lang="en-US" sz="2000" dirty="0" smtClean="0"/>
              <a:t>     Please </a:t>
            </a:r>
            <a:r>
              <a:rPr lang="en-US" sz="2000" dirty="0"/>
              <a:t>reply by Monday the 12th of January to confirm your attendance.</a:t>
            </a:r>
            <a:endParaRPr lang="ru-RU" sz="2000" dirty="0" smtClean="0"/>
          </a:p>
          <a:p>
            <a:r>
              <a:rPr lang="en-US" sz="2000" dirty="0" smtClean="0"/>
              <a:t>     We </a:t>
            </a:r>
            <a:r>
              <a:rPr lang="en-US" sz="2000" dirty="0"/>
              <a:t>would be honored by your attendance. The presentation will be held on January 17, 2015. </a:t>
            </a:r>
            <a:endParaRPr lang="en-US" sz="2000" dirty="0" smtClean="0"/>
          </a:p>
          <a:p>
            <a:r>
              <a:rPr lang="en-US" sz="2000" dirty="0" smtClean="0"/>
              <a:t>     We </a:t>
            </a:r>
            <a:r>
              <a:rPr lang="en-US" sz="2000" dirty="0"/>
              <a:t>look forward to seeing you at the </a:t>
            </a:r>
            <a:r>
              <a:rPr lang="en-US" sz="2000" dirty="0" smtClean="0"/>
              <a:t>presentation.</a:t>
            </a:r>
            <a:endParaRPr lang="en-US" sz="2000" dirty="0"/>
          </a:p>
          <a:p>
            <a:r>
              <a:rPr lang="en-US" sz="2000" dirty="0"/>
              <a:t>Best regards,</a:t>
            </a:r>
          </a:p>
          <a:p>
            <a:r>
              <a:rPr lang="en-US" sz="2000" dirty="0" smtClean="0"/>
              <a:t>Susan </a:t>
            </a:r>
            <a:r>
              <a:rPr lang="en-US" sz="2000" dirty="0"/>
              <a:t>Herb</a:t>
            </a:r>
          </a:p>
          <a:p>
            <a:endParaRPr lang="en-US" dirty="0"/>
          </a:p>
        </p:txBody>
      </p:sp>
    </p:spTree>
    <p:extLst>
      <p:ext uri="{BB962C8B-B14F-4D97-AF65-F5344CB8AC3E}">
        <p14:creationId xmlns:p14="http://schemas.microsoft.com/office/powerpoint/2010/main" val="668703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ustomShape 1"/>
          <p:cNvSpPr/>
          <p:nvPr/>
        </p:nvSpPr>
        <p:spPr>
          <a:xfrm>
            <a:off x="1523880" y="385011"/>
            <a:ext cx="9143280" cy="1883349"/>
          </a:xfrm>
          <a:prstGeom prst="rect">
            <a:avLst/>
          </a:prstGeom>
        </p:spPr>
        <p:txBody>
          <a:bodyPr lIns="90000" tIns="45000" rIns="90000" bIns="45000" anchor="b"/>
          <a:lstStyle/>
          <a:p>
            <a:pPr algn="ctr">
              <a:lnSpc>
                <a:spcPct val="100000"/>
              </a:lnSpc>
            </a:pPr>
            <a:r>
              <a:rPr lang="ru-RU" sz="8800" dirty="0" err="1">
                <a:solidFill>
                  <a:srgbClr val="000000"/>
                </a:solidFill>
                <a:latin typeface="Calibri Light"/>
              </a:rPr>
              <a:t>Invitation</a:t>
            </a:r>
            <a:r>
              <a:rPr lang="ru-RU" sz="8800" dirty="0">
                <a:solidFill>
                  <a:srgbClr val="000000"/>
                </a:solidFill>
                <a:latin typeface="Calibri Light"/>
              </a:rPr>
              <a:t> </a:t>
            </a:r>
            <a:r>
              <a:rPr lang="ru-RU" sz="8800" dirty="0" err="1" smtClean="0">
                <a:solidFill>
                  <a:srgbClr val="000000"/>
                </a:solidFill>
                <a:latin typeface="Calibri Light"/>
              </a:rPr>
              <a:t>letter</a:t>
            </a:r>
            <a:endParaRPr lang="ru-RU" sz="1600" dirty="0" smtClean="0">
              <a:solidFill>
                <a:srgbClr val="000000"/>
              </a:solidFill>
              <a:latin typeface="Calibri Light"/>
            </a:endParaRPr>
          </a:p>
          <a:p>
            <a:pPr algn="ctr">
              <a:lnSpc>
                <a:spcPct val="100000"/>
              </a:lnSpc>
            </a:pPr>
            <a:r>
              <a:rPr lang="ru-RU" sz="3200" dirty="0">
                <a:solidFill>
                  <a:srgbClr val="000000"/>
                </a:solidFill>
                <a:latin typeface="Calibri Light"/>
              </a:rPr>
              <a:t> </a:t>
            </a:r>
            <a:r>
              <a:rPr lang="ru-RU" sz="3200" dirty="0" smtClean="0">
                <a:solidFill>
                  <a:srgbClr val="000000"/>
                </a:solidFill>
                <a:latin typeface="Calibri Light"/>
              </a:rPr>
              <a:t>в рамках подготовки ОГЭ, ЕГЭ</a:t>
            </a:r>
            <a:endParaRPr sz="3200" dirty="0">
              <a:latin typeface="AR JULIAN" panose="02000000000000000000" pitchFamily="2" charset="0"/>
            </a:endParaRPr>
          </a:p>
        </p:txBody>
      </p:sp>
      <p:sp>
        <p:nvSpPr>
          <p:cNvPr id="70" name="CustomShape 2"/>
          <p:cNvSpPr/>
          <p:nvPr/>
        </p:nvSpPr>
        <p:spPr>
          <a:xfrm>
            <a:off x="677160" y="2438280"/>
            <a:ext cx="11361600" cy="4029480"/>
          </a:xfrm>
          <a:prstGeom prst="rect">
            <a:avLst/>
          </a:prstGeom>
        </p:spPr>
        <p:txBody>
          <a:bodyPr lIns="90000" tIns="45000" rIns="90000" bIns="45000"/>
          <a:lstStyle/>
          <a:p>
            <a:pPr algn="ctr">
              <a:lnSpc>
                <a:spcPct val="100000"/>
              </a:lnSpc>
            </a:pPr>
            <a:r>
              <a:rPr lang="ru-RU" sz="2800" dirty="0">
                <a:solidFill>
                  <a:srgbClr val="000000"/>
                </a:solidFill>
                <a:latin typeface="Calibri"/>
              </a:rPr>
              <a:t>Письмо-приглашение может быть адресовано как другу, так и клиентам, деловым </a:t>
            </a:r>
            <a:r>
              <a:rPr lang="ru-RU" sz="2800" dirty="0" smtClean="0">
                <a:solidFill>
                  <a:srgbClr val="000000"/>
                </a:solidFill>
                <a:latin typeface="Calibri"/>
              </a:rPr>
              <a:t>партнерам</a:t>
            </a:r>
            <a:r>
              <a:rPr lang="en-US" sz="2800" dirty="0" smtClean="0">
                <a:solidFill>
                  <a:srgbClr val="000000"/>
                </a:solidFill>
                <a:latin typeface="Calibri"/>
              </a:rPr>
              <a:t>:</a:t>
            </a:r>
            <a:r>
              <a:rPr lang="ru-RU" sz="2800" dirty="0" smtClean="0">
                <a:solidFill>
                  <a:srgbClr val="000000"/>
                </a:solidFill>
                <a:latin typeface="Calibri"/>
              </a:rPr>
              <a:t> </a:t>
            </a:r>
            <a:r>
              <a:rPr lang="en-US" sz="2800" dirty="0">
                <a:solidFill>
                  <a:srgbClr val="000000"/>
                </a:solidFill>
                <a:latin typeface="Calibri"/>
              </a:rPr>
              <a:t>Dear Miss </a:t>
            </a:r>
            <a:r>
              <a:rPr lang="en-US" sz="2800" dirty="0" smtClean="0">
                <a:solidFill>
                  <a:srgbClr val="000000"/>
                </a:solidFill>
                <a:latin typeface="Calibri"/>
              </a:rPr>
              <a:t>Aniston.</a:t>
            </a:r>
            <a:r>
              <a:rPr lang="ru-RU" sz="2800" dirty="0" smtClean="0">
                <a:solidFill>
                  <a:srgbClr val="000000"/>
                </a:solidFill>
                <a:latin typeface="Calibri"/>
              </a:rPr>
              <a:t>В </a:t>
            </a:r>
            <a:r>
              <a:rPr lang="ru-RU" sz="2800" dirty="0">
                <a:solidFill>
                  <a:srgbClr val="000000"/>
                </a:solidFill>
                <a:latin typeface="Calibri"/>
              </a:rPr>
              <a:t>первом случае стиль письма будет значительно отличаться от второго – письмо другу не требует такой строгой формы, но если вы хотите показать себя образованным человеком перед деловыми партнёрами, то лучше придерживаться определённого плана при написании такого типа </a:t>
            </a:r>
            <a:r>
              <a:rPr lang="ru-RU" sz="2800" dirty="0" smtClean="0">
                <a:solidFill>
                  <a:srgbClr val="000000"/>
                </a:solidFill>
                <a:latin typeface="Calibri"/>
              </a:rPr>
              <a:t>письма</a:t>
            </a:r>
            <a:r>
              <a:rPr lang="en-US" sz="2800" dirty="0" smtClean="0">
                <a:solidFill>
                  <a:srgbClr val="000000"/>
                </a:solidFill>
                <a:latin typeface="Calibri"/>
              </a:rPr>
              <a:t>:Thank you for your letter. I was very happy to receive it.</a:t>
            </a:r>
            <a:endParaRP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ustomShape 1"/>
          <p:cNvSpPr/>
          <p:nvPr/>
        </p:nvSpPr>
        <p:spPr>
          <a:xfrm>
            <a:off x="558719" y="2551680"/>
            <a:ext cx="10943469" cy="4476240"/>
          </a:xfrm>
          <a:prstGeom prst="rect">
            <a:avLst/>
          </a:prstGeom>
        </p:spPr>
        <p:txBody>
          <a:bodyPr lIns="90000" tIns="45000" rIns="90000" bIns="45000"/>
          <a:lstStyle/>
          <a:p>
            <a:pPr>
              <a:lnSpc>
                <a:spcPct val="100000"/>
              </a:lnSpc>
            </a:pPr>
            <a:r>
              <a:rPr lang="ru-RU" sz="2800" dirty="0">
                <a:solidFill>
                  <a:srgbClr val="000000"/>
                </a:solidFill>
                <a:latin typeface="Calibri"/>
              </a:rPr>
              <a:t>Обратите внимание: в письмах-приглашениях используются два времени – настоящее и будущее. В настоящем времени мы передаём информацию о запланированном событии, а в будущем времени подбадриваем гостей прийти на предстоящее </a:t>
            </a:r>
            <a:r>
              <a:rPr lang="ru-RU" sz="2800" dirty="0" smtClean="0">
                <a:solidFill>
                  <a:srgbClr val="000000"/>
                </a:solidFill>
                <a:latin typeface="Calibri"/>
              </a:rPr>
              <a:t>мероприятие</a:t>
            </a:r>
            <a:r>
              <a:rPr lang="en-US" sz="2800" b="1" u="sng" dirty="0">
                <a:solidFill>
                  <a:srgbClr val="000000"/>
                </a:solidFill>
                <a:latin typeface="Calibri"/>
              </a:rPr>
              <a:t>:We invite </a:t>
            </a:r>
            <a:r>
              <a:rPr lang="en-US" sz="2800" dirty="0">
                <a:solidFill>
                  <a:srgbClr val="000000"/>
                </a:solidFill>
                <a:latin typeface="Calibri"/>
              </a:rPr>
              <a:t>you to attend the presentation that will be held in our University. </a:t>
            </a:r>
            <a:r>
              <a:rPr lang="en-US" sz="2800" b="1" u="sng" dirty="0">
                <a:solidFill>
                  <a:srgbClr val="000000"/>
                </a:solidFill>
                <a:latin typeface="Calibri"/>
              </a:rPr>
              <a:t>Our students are going to demonstrate </a:t>
            </a:r>
            <a:r>
              <a:rPr lang="en-US" sz="2800" dirty="0">
                <a:solidFill>
                  <a:srgbClr val="000000"/>
                </a:solidFill>
                <a:latin typeface="Calibri"/>
              </a:rPr>
              <a:t>the ability of young people to overcome bad habits and a wide range of opportunities for youth.</a:t>
            </a:r>
          </a:p>
          <a:p>
            <a:pPr>
              <a:lnSpc>
                <a:spcPct val="100000"/>
              </a:lnSpc>
            </a:pPr>
            <a:endParaRPr sz="2800" dirty="0"/>
          </a:p>
        </p:txBody>
      </p:sp>
      <p:pic>
        <p:nvPicPr>
          <p:cNvPr id="72" name="Рисунок 2"/>
          <p:cNvPicPr/>
          <p:nvPr/>
        </p:nvPicPr>
        <p:blipFill>
          <a:blip r:embed="rId2"/>
          <a:stretch>
            <a:fillRect/>
          </a:stretch>
        </p:blipFill>
        <p:spPr>
          <a:xfrm>
            <a:off x="3833640" y="254160"/>
            <a:ext cx="4523760" cy="22971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CustomShape 1"/>
          <p:cNvSpPr/>
          <p:nvPr/>
        </p:nvSpPr>
        <p:spPr>
          <a:xfrm>
            <a:off x="711360" y="1859400"/>
            <a:ext cx="10599480" cy="5208480"/>
          </a:xfrm>
          <a:prstGeom prst="rect">
            <a:avLst/>
          </a:prstGeom>
        </p:spPr>
        <p:txBody>
          <a:bodyPr lIns="90000" tIns="45000" rIns="90000" bIns="45000"/>
          <a:lstStyle/>
          <a:p>
            <a:pPr>
              <a:lnSpc>
                <a:spcPct val="100000"/>
              </a:lnSpc>
            </a:pPr>
            <a:r>
              <a:rPr lang="ru-RU" sz="2800" dirty="0">
                <a:solidFill>
                  <a:srgbClr val="000000"/>
                </a:solidFill>
                <a:latin typeface="Calibri"/>
              </a:rPr>
              <a:t>В введении организатор мероприятия или просто приглашающая сторона представляются, пишется название организации, сотрудниками которой они </a:t>
            </a:r>
            <a:r>
              <a:rPr lang="ru-RU" sz="2800" dirty="0" smtClean="0">
                <a:solidFill>
                  <a:srgbClr val="000000"/>
                </a:solidFill>
                <a:latin typeface="Calibri"/>
              </a:rPr>
              <a:t>являются</a:t>
            </a:r>
            <a:r>
              <a:rPr lang="en-US" sz="2800" dirty="0">
                <a:solidFill>
                  <a:srgbClr val="000000"/>
                </a:solidFill>
                <a:latin typeface="Calibri"/>
              </a:rPr>
              <a:t>: </a:t>
            </a:r>
            <a:r>
              <a:rPr lang="en-US" sz="2800" b="1" u="sng" dirty="0">
                <a:solidFill>
                  <a:srgbClr val="000000"/>
                </a:solidFill>
                <a:latin typeface="Calibri"/>
              </a:rPr>
              <a:t>My name is Susan Herb and I am writing on behalf of the students at the University of the Arts</a:t>
            </a:r>
            <a:endParaRPr b="1" u="sng" dirty="0"/>
          </a:p>
          <a:p>
            <a:pPr>
              <a:lnSpc>
                <a:spcPct val="100000"/>
              </a:lnSpc>
            </a:pPr>
            <a:r>
              <a:rPr lang="ru-RU" sz="2800" dirty="0">
                <a:solidFill>
                  <a:srgbClr val="000000"/>
                </a:solidFill>
                <a:latin typeface="Calibri"/>
              </a:rPr>
              <a:t>В следующем абзаце будет идти основной текст о предстоящем </a:t>
            </a:r>
            <a:r>
              <a:rPr lang="ru-RU" sz="2800" dirty="0" smtClean="0">
                <a:solidFill>
                  <a:srgbClr val="000000"/>
                </a:solidFill>
                <a:latin typeface="Calibri"/>
              </a:rPr>
              <a:t>событии</a:t>
            </a:r>
            <a:r>
              <a:rPr lang="en-US" sz="2800" b="1" u="sng" dirty="0">
                <a:solidFill>
                  <a:srgbClr val="000000"/>
                </a:solidFill>
                <a:latin typeface="Calibri"/>
              </a:rPr>
              <a:t>:We invite you to attend the presentation that will be held in our </a:t>
            </a:r>
            <a:r>
              <a:rPr lang="en-US" sz="2800" b="1" u="sng" dirty="0" smtClean="0">
                <a:solidFill>
                  <a:srgbClr val="000000"/>
                </a:solidFill>
                <a:latin typeface="Calibri"/>
              </a:rPr>
              <a:t>University</a:t>
            </a:r>
            <a:r>
              <a:rPr lang="en-US" sz="2800" dirty="0" smtClean="0">
                <a:solidFill>
                  <a:srgbClr val="000000"/>
                </a:solidFill>
                <a:latin typeface="Calibri"/>
              </a:rPr>
              <a:t>.</a:t>
            </a:r>
            <a:r>
              <a:rPr lang="ru-RU" sz="2800" dirty="0" smtClean="0">
                <a:solidFill>
                  <a:srgbClr val="000000"/>
                </a:solidFill>
                <a:latin typeface="Calibri"/>
              </a:rPr>
              <a:t> </a:t>
            </a:r>
            <a:r>
              <a:rPr lang="ru-RU" sz="2800" dirty="0">
                <a:solidFill>
                  <a:srgbClr val="000000"/>
                </a:solidFill>
                <a:latin typeface="Calibri"/>
              </a:rPr>
              <a:t>Укажите, по какому поводу устраивается мероприятие, его цель (отпраздновать что-либо), тему. Здесь также можно указать точную дату, к которой гостей просят прислать своё согласие на присутствие на </a:t>
            </a:r>
            <a:r>
              <a:rPr lang="ru-RU" sz="2800" dirty="0" smtClean="0">
                <a:solidFill>
                  <a:srgbClr val="000000"/>
                </a:solidFill>
                <a:latin typeface="Calibri"/>
              </a:rPr>
              <a:t>мероприятии</a:t>
            </a:r>
            <a:r>
              <a:rPr lang="en-US" sz="2800" dirty="0" smtClean="0">
                <a:solidFill>
                  <a:srgbClr val="000000"/>
                </a:solidFill>
                <a:latin typeface="Calibri"/>
              </a:rPr>
              <a:t>:</a:t>
            </a:r>
            <a:r>
              <a:rPr lang="ru-RU" sz="2800" dirty="0" smtClean="0">
                <a:solidFill>
                  <a:srgbClr val="000000"/>
                </a:solidFill>
                <a:latin typeface="Calibri"/>
              </a:rPr>
              <a:t> </a:t>
            </a:r>
            <a:r>
              <a:rPr lang="en-US" sz="2800" b="1" u="sng" dirty="0">
                <a:solidFill>
                  <a:srgbClr val="000000"/>
                </a:solidFill>
                <a:latin typeface="Calibri"/>
              </a:rPr>
              <a:t>We would be honored by your attendance. The presentation will be held on January 17, 2015</a:t>
            </a:r>
            <a:r>
              <a:rPr lang="en-US" sz="2800" dirty="0">
                <a:solidFill>
                  <a:srgbClr val="000000"/>
                </a:solidFill>
                <a:latin typeface="Calibri"/>
              </a:rPr>
              <a:t>. </a:t>
            </a:r>
            <a:endParaRPr dirty="0"/>
          </a:p>
        </p:txBody>
      </p:sp>
      <p:pic>
        <p:nvPicPr>
          <p:cNvPr id="74" name="Рисунок 2"/>
          <p:cNvPicPr/>
          <p:nvPr/>
        </p:nvPicPr>
        <p:blipFill>
          <a:blip r:embed="rId2"/>
          <a:stretch>
            <a:fillRect/>
          </a:stretch>
        </p:blipFill>
        <p:spPr>
          <a:xfrm>
            <a:off x="3369600" y="0"/>
            <a:ext cx="5106960" cy="19803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CustomShape 1"/>
          <p:cNvSpPr/>
          <p:nvPr/>
        </p:nvSpPr>
        <p:spPr>
          <a:xfrm>
            <a:off x="186120" y="2551680"/>
            <a:ext cx="11666520" cy="3502080"/>
          </a:xfrm>
          <a:prstGeom prst="rect">
            <a:avLst/>
          </a:prstGeom>
        </p:spPr>
        <p:txBody>
          <a:bodyPr lIns="90000" tIns="45000" rIns="90000" bIns="45000"/>
          <a:lstStyle/>
          <a:p>
            <a:pPr>
              <a:lnSpc>
                <a:spcPct val="100000"/>
              </a:lnSpc>
            </a:pPr>
            <a:r>
              <a:rPr lang="ru-RU" sz="3200" dirty="0">
                <a:solidFill>
                  <a:srgbClr val="000000"/>
                </a:solidFill>
                <a:latin typeface="Calibri"/>
              </a:rPr>
              <a:t>Отдельным абзацем пропишите, что вы оцените согласие гостей участвовать в событии и их </a:t>
            </a:r>
            <a:r>
              <a:rPr lang="ru-RU" sz="3200" dirty="0" smtClean="0">
                <a:solidFill>
                  <a:srgbClr val="000000"/>
                </a:solidFill>
                <a:latin typeface="Calibri"/>
              </a:rPr>
              <a:t>приход</a:t>
            </a:r>
            <a:r>
              <a:rPr lang="en-US" sz="3200" dirty="0">
                <a:solidFill>
                  <a:srgbClr val="000000"/>
                </a:solidFill>
                <a:latin typeface="Calibri"/>
              </a:rPr>
              <a:t>: </a:t>
            </a:r>
            <a:r>
              <a:rPr lang="en-US" sz="3200" b="1" u="sng" dirty="0">
                <a:solidFill>
                  <a:srgbClr val="000000"/>
                </a:solidFill>
                <a:latin typeface="Calibri"/>
              </a:rPr>
              <a:t>We would be honored by your </a:t>
            </a:r>
            <a:r>
              <a:rPr lang="en-US" sz="3200" b="1" u="sng" dirty="0" smtClean="0">
                <a:solidFill>
                  <a:srgbClr val="000000"/>
                </a:solidFill>
                <a:latin typeface="Calibri"/>
              </a:rPr>
              <a:t>attendance.</a:t>
            </a:r>
            <a:r>
              <a:rPr lang="ru-RU" sz="3200" b="1" u="sng" dirty="0" smtClean="0">
                <a:solidFill>
                  <a:srgbClr val="000000"/>
                </a:solidFill>
                <a:latin typeface="Calibri"/>
              </a:rPr>
              <a:t> </a:t>
            </a:r>
            <a:r>
              <a:rPr lang="ru-RU" sz="3200" dirty="0">
                <a:solidFill>
                  <a:srgbClr val="000000"/>
                </a:solidFill>
                <a:latin typeface="Calibri"/>
              </a:rPr>
              <a:t>Это можно сделать при помощи </a:t>
            </a:r>
            <a:r>
              <a:rPr lang="ru-RU" sz="3200" dirty="0" smtClean="0">
                <a:solidFill>
                  <a:srgbClr val="000000"/>
                </a:solidFill>
                <a:latin typeface="Calibri"/>
              </a:rPr>
              <a:t>фразы</a:t>
            </a:r>
            <a:r>
              <a:rPr lang="en-US" sz="3200" b="1" u="sng" dirty="0" smtClean="0">
                <a:solidFill>
                  <a:srgbClr val="000000"/>
                </a:solidFill>
                <a:latin typeface="Calibri"/>
              </a:rPr>
              <a:t>:</a:t>
            </a:r>
            <a:r>
              <a:rPr lang="ru-RU" sz="3200" b="1" u="sng" dirty="0" smtClean="0">
                <a:solidFill>
                  <a:srgbClr val="000000"/>
                </a:solidFill>
                <a:latin typeface="Calibri"/>
              </a:rPr>
              <a:t> </a:t>
            </a:r>
            <a:r>
              <a:rPr lang="ru-RU" sz="3200" b="1" u="sng" dirty="0">
                <a:solidFill>
                  <a:srgbClr val="000000"/>
                </a:solidFill>
                <a:latin typeface="Calibri"/>
              </a:rPr>
              <a:t>I </a:t>
            </a:r>
            <a:r>
              <a:rPr lang="ru-RU" sz="3200" b="1" u="sng" dirty="0" err="1">
                <a:solidFill>
                  <a:srgbClr val="000000"/>
                </a:solidFill>
                <a:latin typeface="Calibri"/>
              </a:rPr>
              <a:t>look</a:t>
            </a:r>
            <a:r>
              <a:rPr lang="ru-RU" sz="3200" b="1" u="sng" dirty="0">
                <a:solidFill>
                  <a:srgbClr val="000000"/>
                </a:solidFill>
                <a:latin typeface="Calibri"/>
              </a:rPr>
              <a:t> </a:t>
            </a:r>
            <a:r>
              <a:rPr lang="ru-RU" sz="3200" b="1" u="sng" dirty="0" err="1">
                <a:solidFill>
                  <a:srgbClr val="000000"/>
                </a:solidFill>
                <a:latin typeface="Calibri"/>
              </a:rPr>
              <a:t>forward</a:t>
            </a:r>
            <a:r>
              <a:rPr lang="ru-RU" sz="3200" b="1" u="sng" dirty="0">
                <a:solidFill>
                  <a:srgbClr val="000000"/>
                </a:solidFill>
                <a:latin typeface="Calibri"/>
              </a:rPr>
              <a:t> </a:t>
            </a:r>
            <a:r>
              <a:rPr lang="ru-RU" sz="3200" b="1" u="sng" dirty="0" err="1">
                <a:solidFill>
                  <a:srgbClr val="000000"/>
                </a:solidFill>
                <a:latin typeface="Calibri"/>
              </a:rPr>
              <a:t>to</a:t>
            </a:r>
            <a:r>
              <a:rPr lang="ru-RU" sz="3200" b="1" u="sng" dirty="0">
                <a:solidFill>
                  <a:srgbClr val="000000"/>
                </a:solidFill>
                <a:latin typeface="Calibri"/>
              </a:rPr>
              <a:t> </a:t>
            </a:r>
            <a:r>
              <a:rPr lang="ru-RU" sz="3200" b="1" u="sng" dirty="0" err="1">
                <a:solidFill>
                  <a:srgbClr val="000000"/>
                </a:solidFill>
                <a:latin typeface="Calibri"/>
              </a:rPr>
              <a:t>seeing</a:t>
            </a:r>
            <a:r>
              <a:rPr lang="ru-RU" sz="3200" b="1" u="sng" dirty="0">
                <a:solidFill>
                  <a:srgbClr val="000000"/>
                </a:solidFill>
                <a:latin typeface="Calibri"/>
              </a:rPr>
              <a:t> </a:t>
            </a:r>
            <a:r>
              <a:rPr lang="ru-RU" sz="3200" b="1" u="sng" dirty="0" err="1">
                <a:solidFill>
                  <a:srgbClr val="000000"/>
                </a:solidFill>
                <a:latin typeface="Calibri"/>
              </a:rPr>
              <a:t>you</a:t>
            </a:r>
            <a:r>
              <a:rPr lang="ru-RU" sz="3200" b="1" u="sng" dirty="0">
                <a:solidFill>
                  <a:srgbClr val="000000"/>
                </a:solidFill>
                <a:latin typeface="Calibri"/>
              </a:rPr>
              <a:t> </a:t>
            </a:r>
            <a:r>
              <a:rPr lang="ru-RU" sz="3200" b="1" u="sng" dirty="0" err="1">
                <a:solidFill>
                  <a:srgbClr val="000000"/>
                </a:solidFill>
                <a:latin typeface="Calibri"/>
              </a:rPr>
              <a:t>there</a:t>
            </a:r>
            <a:r>
              <a:rPr lang="ru-RU" sz="3200" b="1" u="sng" dirty="0">
                <a:solidFill>
                  <a:srgbClr val="000000"/>
                </a:solidFill>
                <a:latin typeface="Calibri"/>
              </a:rPr>
              <a:t>/</a:t>
            </a:r>
            <a:r>
              <a:rPr lang="ru-RU" sz="3200" b="1" u="sng" dirty="0" err="1">
                <a:solidFill>
                  <a:srgbClr val="000000"/>
                </a:solidFill>
                <a:latin typeface="Calibri"/>
              </a:rPr>
              <a:t>at</a:t>
            </a:r>
            <a:r>
              <a:rPr lang="ru-RU" sz="3200" b="1" u="sng" dirty="0">
                <a:solidFill>
                  <a:srgbClr val="000000"/>
                </a:solidFill>
                <a:latin typeface="Calibri"/>
              </a:rPr>
              <a:t> </a:t>
            </a:r>
            <a:r>
              <a:rPr lang="ru-RU" sz="3200" b="1" u="sng" dirty="0" err="1">
                <a:solidFill>
                  <a:srgbClr val="000000"/>
                </a:solidFill>
                <a:latin typeface="Calibri"/>
              </a:rPr>
              <a:t>the</a:t>
            </a:r>
            <a:r>
              <a:rPr lang="ru-RU" sz="3200" b="1" u="sng" dirty="0">
                <a:solidFill>
                  <a:srgbClr val="000000"/>
                </a:solidFill>
                <a:latin typeface="Calibri"/>
              </a:rPr>
              <a:t> </a:t>
            </a:r>
            <a:r>
              <a:rPr lang="ru-RU" sz="3200" b="1" u="sng" dirty="0" err="1">
                <a:solidFill>
                  <a:srgbClr val="000000"/>
                </a:solidFill>
                <a:latin typeface="Calibri"/>
              </a:rPr>
              <a:t>event</a:t>
            </a:r>
            <a:r>
              <a:rPr lang="ru-RU" sz="3200" b="1" u="sng" dirty="0">
                <a:solidFill>
                  <a:srgbClr val="000000"/>
                </a:solidFill>
                <a:latin typeface="Calibri"/>
              </a:rPr>
              <a:t>.</a:t>
            </a:r>
            <a:endParaRPr sz="3200" b="1" u="sng" dirty="0"/>
          </a:p>
          <a:p>
            <a:pPr>
              <a:lnSpc>
                <a:spcPct val="100000"/>
              </a:lnSpc>
            </a:pPr>
            <a:r>
              <a:rPr lang="ru-RU" sz="3200" dirty="0">
                <a:solidFill>
                  <a:srgbClr val="000000"/>
                </a:solidFill>
                <a:latin typeface="Calibri"/>
              </a:rPr>
              <a:t>Конечный абзац должен логически завершать письмо – напишите заключительную фразу и поставьте </a:t>
            </a:r>
            <a:r>
              <a:rPr lang="ru-RU" sz="3200" dirty="0" smtClean="0">
                <a:solidFill>
                  <a:srgbClr val="000000"/>
                </a:solidFill>
                <a:latin typeface="Calibri"/>
              </a:rPr>
              <a:t>подпись</a:t>
            </a:r>
            <a:r>
              <a:rPr lang="en-US" sz="3200" dirty="0" smtClean="0">
                <a:solidFill>
                  <a:srgbClr val="000000"/>
                </a:solidFill>
                <a:latin typeface="Calibri"/>
              </a:rPr>
              <a:t>:</a:t>
            </a:r>
          </a:p>
          <a:p>
            <a:pPr>
              <a:lnSpc>
                <a:spcPct val="100000"/>
              </a:lnSpc>
            </a:pPr>
            <a:r>
              <a:rPr lang="en-US" sz="3200" dirty="0" smtClean="0">
                <a:solidFill>
                  <a:srgbClr val="000000"/>
                </a:solidFill>
                <a:latin typeface="Calibri"/>
              </a:rPr>
              <a:t>Best </a:t>
            </a:r>
            <a:r>
              <a:rPr lang="en-US" sz="3200" dirty="0">
                <a:solidFill>
                  <a:srgbClr val="000000"/>
                </a:solidFill>
                <a:latin typeface="Calibri"/>
              </a:rPr>
              <a:t>regards</a:t>
            </a:r>
            <a:r>
              <a:rPr lang="en-US" sz="3200" dirty="0" smtClean="0">
                <a:solidFill>
                  <a:srgbClr val="000000"/>
                </a:solidFill>
                <a:latin typeface="Calibri"/>
              </a:rPr>
              <a:t>,</a:t>
            </a:r>
            <a:endParaRPr lang="en-US" sz="3200" dirty="0">
              <a:solidFill>
                <a:srgbClr val="000000"/>
              </a:solidFill>
              <a:latin typeface="Calibri"/>
            </a:endParaRPr>
          </a:p>
          <a:p>
            <a:pPr>
              <a:lnSpc>
                <a:spcPct val="100000"/>
              </a:lnSpc>
            </a:pPr>
            <a:r>
              <a:rPr lang="en-US" sz="3200" dirty="0">
                <a:solidFill>
                  <a:srgbClr val="000000"/>
                </a:solidFill>
                <a:latin typeface="Calibri"/>
              </a:rPr>
              <a:t>Susan Herb</a:t>
            </a:r>
          </a:p>
          <a:p>
            <a:pPr>
              <a:lnSpc>
                <a:spcPct val="100000"/>
              </a:lnSpc>
            </a:pPr>
            <a:endParaRPr lang="en-US" sz="3200" dirty="0" smtClean="0">
              <a:solidFill>
                <a:srgbClr val="000000"/>
              </a:solidFill>
              <a:latin typeface="Calibri"/>
            </a:endParaRPr>
          </a:p>
        </p:txBody>
      </p:sp>
      <p:pic>
        <p:nvPicPr>
          <p:cNvPr id="76" name="Рисунок 2"/>
          <p:cNvPicPr/>
          <p:nvPr/>
        </p:nvPicPr>
        <p:blipFill>
          <a:blip r:embed="rId2"/>
          <a:stretch>
            <a:fillRect/>
          </a:stretch>
        </p:blipFill>
        <p:spPr>
          <a:xfrm>
            <a:off x="1057320" y="288000"/>
            <a:ext cx="10076760" cy="2437560"/>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2295" y="144379"/>
            <a:ext cx="12079705" cy="6713621"/>
          </a:xfrm>
          <a:prstGeom prst="rect">
            <a:avLst/>
          </a:prstGeom>
        </p:spPr>
      </p:pic>
    </p:spTree>
    <p:extLst>
      <p:ext uri="{BB962C8B-B14F-4D97-AF65-F5344CB8AC3E}">
        <p14:creationId xmlns:p14="http://schemas.microsoft.com/office/powerpoint/2010/main" val="3273227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466</Words>
  <Application>Microsoft Office PowerPoint</Application>
  <PresentationFormat>Широкоэкранный</PresentationFormat>
  <Paragraphs>19</Paragraphs>
  <Slides>6</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6</vt:i4>
      </vt:variant>
    </vt:vector>
  </HeadingPairs>
  <TitlesOfParts>
    <vt:vector size="14" baseType="lpstr">
      <vt:lpstr>AR JULIAN</vt:lpstr>
      <vt:lpstr>Arial</vt:lpstr>
      <vt:lpstr>Calibri</vt:lpstr>
      <vt:lpstr>Calibri Light</vt:lpstr>
      <vt:lpstr>DejaVu Sans</vt:lpstr>
      <vt:lpstr>StarSymbol</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Pavillion</cp:lastModifiedBy>
  <cp:revision>15</cp:revision>
  <dcterms:modified xsi:type="dcterms:W3CDTF">2016-11-15T03:53:09Z</dcterms:modified>
</cp:coreProperties>
</file>