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70" autoAdjust="0"/>
    <p:restoredTop sz="94615" autoAdjust="0"/>
  </p:normalViewPr>
  <p:slideViewPr>
    <p:cSldViewPr snapToGrid="0" snapToObjects="1">
      <p:cViewPr varScale="1">
        <p:scale>
          <a:sx n="121" d="100"/>
          <a:sy n="121" d="100"/>
        </p:scale>
        <p:origin x="-600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26.04.14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3.jpeg"/><Relationship Id="rId14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7C3F878-F5E8-489B-AC8A-64F2A7E22C28}" type="datetimeFigureOut">
              <a:rPr lang="en-US" smtClean="0"/>
              <a:pPr/>
              <a:t>26.04.14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звание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Афинском театре</a:t>
            </a:r>
            <a:endParaRPr lang="ru-RU" dirty="0"/>
          </a:p>
        </p:txBody>
      </p:sp>
      <p:pic>
        <p:nvPicPr>
          <p:cNvPr id="6" name="Содержимое 5" descr="dionysus-theatre_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4" r="978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62514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3100" y="1021879"/>
            <a:ext cx="6240691" cy="507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Театр </a:t>
            </a:r>
            <a:r>
              <a:rPr lang="ru-RU" dirty="0" smtClean="0"/>
              <a:t>впервые </a:t>
            </a:r>
            <a:r>
              <a:rPr lang="ru-RU" dirty="0"/>
              <a:t>получил правильное устройство, как особое сооружение, приспособленное для драматических представлений, у древних греков. В существенных чертах послужил образцом для римского театра. Многие его особенности и принадлежности перешли и в современные театры, а также частично в храмы.</a:t>
            </a:r>
          </a:p>
          <a:p>
            <a:r>
              <a:rPr lang="ru-RU" dirty="0"/>
              <a:t>В Греции театр был одним из факторов общественного развития, распространяя в народе религиозные и социально-этические понятия и объединяя тем самым разнообразные слои населения городов и деревень. Для греческого театра поэтами были созданы образцы драмы, имевшие влияние на драму римскую и новоевропейскую. Некоторые из этих образцов удержались, с незначительными переменами, в репертуаре новых театров и до сих пор появляются на сцене в подлинном их виде или в точных переводах на новые языки.</a:t>
            </a:r>
          </a:p>
        </p:txBody>
      </p:sp>
    </p:spTree>
    <p:extLst>
      <p:ext uri="{BB962C8B-B14F-4D97-AF65-F5344CB8AC3E}">
        <p14:creationId xmlns:p14="http://schemas.microsoft.com/office/powerpoint/2010/main" val="2118008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3335" y="764274"/>
            <a:ext cx="5324023" cy="507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Первоначально </a:t>
            </a:r>
            <a:r>
              <a:rPr lang="ru-RU" dirty="0"/>
              <a:t>театр служил видом чествования божества Вакха или Диониса. Так как религия была тесно связана с государственной жизнью, сценические игры, составлявшие часть </a:t>
            </a:r>
            <a:r>
              <a:rPr lang="ru-RU" dirty="0" err="1"/>
              <a:t>дионисовых</a:t>
            </a:r>
            <a:r>
              <a:rPr lang="ru-RU" dirty="0"/>
              <a:t> празднеств, были предметом забот государственных властей. Всенародным характером этих властей объясняются быстрый рост значимости театра в Афинах, привлечение к нему наиболее выдающихся поэтических дарований, огромное количество написанных для театра пьес, а также обширность театра, вмещавшего в себе более десяти тысяч зрителей. Священною принадлежностью театра был алтарь Диониса, находившийся в орхестре, который составлял главную часть театра, и являлся внешним образом выражения его связи с культом Диониса и памяти о его религиозном начале.</a:t>
            </a:r>
          </a:p>
        </p:txBody>
      </p:sp>
    </p:spTree>
    <p:extLst>
      <p:ext uri="{BB962C8B-B14F-4D97-AF65-F5344CB8AC3E}">
        <p14:creationId xmlns:p14="http://schemas.microsoft.com/office/powerpoint/2010/main" val="3938510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835243" y="916772"/>
            <a:ext cx="6965245" cy="1202485"/>
          </a:xfrm>
        </p:spPr>
        <p:txBody>
          <a:bodyPr/>
          <a:lstStyle/>
          <a:p>
            <a:r>
              <a:rPr lang="ru-RU" dirty="0" smtClean="0"/>
              <a:t>Театр Диониса</a:t>
            </a:r>
            <a:endParaRPr lang="ru-RU" dirty="0"/>
          </a:p>
        </p:txBody>
      </p:sp>
      <p:pic>
        <p:nvPicPr>
          <p:cNvPr id="4" name="Содержимое 3" descr="afiny-dostoprimechatelnosti-0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57" b="845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35739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95023" y="566799"/>
            <a:ext cx="2726725" cy="5632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Драматические представления давались в Дионисии. Самый большой театр в Афинах назывался Театр Диониса и был сооружен на юго-восточном склоне акрополя, на том участке земли, где находились два храма Диониса Освободителя. Актёры в Афинах и других местах составляли в более позднее время общества под названием «</a:t>
            </a:r>
            <a:r>
              <a:rPr lang="ru-RU" dirty="0" err="1"/>
              <a:t>дионисовских</a:t>
            </a:r>
            <a:r>
              <a:rPr lang="ru-RU" dirty="0"/>
              <a:t> мастеров». </a:t>
            </a:r>
          </a:p>
        </p:txBody>
      </p:sp>
      <p:pic>
        <p:nvPicPr>
          <p:cNvPr id="6" name="Изображение 5" descr="DionysiusThea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748" y="2235704"/>
            <a:ext cx="4558100" cy="337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45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3196" y="748783"/>
            <a:ext cx="4572000" cy="175432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Т</a:t>
            </a:r>
            <a:r>
              <a:rPr lang="ru-RU" dirty="0" smtClean="0"/>
              <a:t>руды </a:t>
            </a:r>
            <a:r>
              <a:rPr lang="ru-RU" dirty="0"/>
              <a:t>великих древнегреческих драматургов – Аристофана, Софокла, Эсхила и Еврипида - впервые были представлены именно здесь. История мирового театрального искусства связана с этим местом.</a:t>
            </a:r>
          </a:p>
        </p:txBody>
      </p:sp>
      <p:sp>
        <p:nvSpPr>
          <p:cNvPr id="5" name="Прямоугольник 4"/>
          <p:cNvSpPr/>
          <p:nvPr/>
        </p:nvSpPr>
        <p:spPr>
          <a:xfrm rot="10800000" flipH="1" flipV="1">
            <a:off x="885851" y="3457456"/>
            <a:ext cx="217336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Первый театр был деревянным. Построили его в 5 в</a:t>
            </a:r>
            <a:r>
              <a:rPr lang="ru-RU" dirty="0" smtClean="0"/>
              <a:t>. до </a:t>
            </a:r>
            <a:r>
              <a:rPr lang="ru-RU" dirty="0"/>
              <a:t>н</a:t>
            </a:r>
            <a:r>
              <a:rPr lang="ru-RU" dirty="0" smtClean="0"/>
              <a:t>. э</a:t>
            </a:r>
            <a:r>
              <a:rPr lang="ru-RU" dirty="0"/>
              <a:t>. Здесь проводили практически все торжественные события.</a:t>
            </a:r>
          </a:p>
        </p:txBody>
      </p:sp>
      <p:pic>
        <p:nvPicPr>
          <p:cNvPr id="6" name="Изображение 5" descr="загруженное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07" y="1270049"/>
            <a:ext cx="2480763" cy="434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103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10800000" flipV="1">
            <a:off x="827157" y="743829"/>
            <a:ext cx="3182034" cy="5511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Почти через тысячу лет деревянную сцену и сидения заменили мраморными аналогами, увеличили сцену и орхестру. Здание театра могло вместить приблизительно 17 тысяч зрителей. Каменные скамьи были поставлены в 67 рядов и поднимались до основания Акрополя. Остатки последнего ряда различимы и ныне. Сценические действа проходили под открытым небом, т.к. размеры театра не позволяли установить кровельные перекрытия.</a:t>
            </a:r>
          </a:p>
        </p:txBody>
      </p:sp>
      <p:pic>
        <p:nvPicPr>
          <p:cNvPr id="5" name="Изображение 4" descr="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009191" y="839151"/>
            <a:ext cx="4303060" cy="341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570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5081" y="602092"/>
            <a:ext cx="3675311" cy="5355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Во время Великих Дионисий в Афинах проводились театральные состязания. Обычно состязались три автора трагедий. Каждый из участников ставил три трагедии и одну </a:t>
            </a:r>
            <a:r>
              <a:rPr lang="ru-RU" dirty="0" err="1"/>
              <a:t>сатирову</a:t>
            </a:r>
            <a:r>
              <a:rPr lang="ru-RU" dirty="0"/>
              <a:t> драму, в шутливой форме обыгрывавшую мифологический сюжет. Состязались также авторы комедий, ставивших по одной пьесе. Результаты фиксировались в особых надписях - </a:t>
            </a:r>
            <a:r>
              <a:rPr lang="ru-RU" dirty="0" err="1"/>
              <a:t>дидаскалиях</a:t>
            </a:r>
            <a:r>
              <a:rPr lang="ru-RU" dirty="0"/>
              <a:t>, которые хранились в афинском государственном архиве. Общее руководство за проведением театральных зрелищ осуществлял афинский архонт.</a:t>
            </a:r>
          </a:p>
        </p:txBody>
      </p:sp>
      <p:pic>
        <p:nvPicPr>
          <p:cNvPr id="5" name="Изображение 4" descr="600px-Theatre_of_Dionysus_0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944" y="1857839"/>
            <a:ext cx="3881345" cy="291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920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86000" y="172084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                          Вопросы:</a:t>
            </a:r>
          </a:p>
          <a:p>
            <a:r>
              <a:rPr lang="ru-RU" dirty="0" smtClean="0"/>
              <a:t>1) Для чего первоначально служил театр?</a:t>
            </a:r>
          </a:p>
          <a:p>
            <a:r>
              <a:rPr lang="ru-RU" dirty="0" smtClean="0"/>
              <a:t>2)</a:t>
            </a:r>
            <a:r>
              <a:rPr lang="ru-RU" dirty="0"/>
              <a:t> Как называется самый большой театр в Афинах?</a:t>
            </a:r>
          </a:p>
          <a:p>
            <a:r>
              <a:rPr lang="ru-RU" dirty="0" smtClean="0"/>
              <a:t>3) Где он находился?</a:t>
            </a:r>
          </a:p>
          <a:p>
            <a:r>
              <a:rPr lang="ru-RU" dirty="0" smtClean="0"/>
              <a:t>4)</a:t>
            </a:r>
            <a:r>
              <a:rPr lang="ru-RU" dirty="0"/>
              <a:t> Каким был первый театр в Афинах?</a:t>
            </a:r>
            <a:br>
              <a:rPr lang="ru-RU" dirty="0"/>
            </a:br>
            <a:r>
              <a:rPr lang="ru-RU" dirty="0"/>
              <a:t>5) Когда он создался</a:t>
            </a:r>
            <a:r>
              <a:rPr lang="ru-RU" dirty="0" smtClean="0"/>
              <a:t>?</a:t>
            </a:r>
          </a:p>
          <a:p>
            <a:r>
              <a:rPr lang="ru-RU" dirty="0" smtClean="0"/>
              <a:t>6) Когда его изменили?</a:t>
            </a:r>
            <a:endParaRPr lang="ru-RU" dirty="0"/>
          </a:p>
          <a:p>
            <a:r>
              <a:rPr lang="ru-RU" dirty="0" smtClean="0"/>
              <a:t>7) Сколько человек участвовало в театральных состязаниях?</a:t>
            </a:r>
          </a:p>
          <a:p>
            <a:r>
              <a:rPr lang="ru-RU" dirty="0" smtClean="0"/>
              <a:t>8) Что они делали?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0234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2038" y="1259004"/>
            <a:ext cx="4572000" cy="45243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                        Ответы:</a:t>
            </a:r>
            <a:br>
              <a:rPr lang="ru-RU" dirty="0" smtClean="0"/>
            </a:br>
            <a:r>
              <a:rPr lang="ru-RU" dirty="0" smtClean="0"/>
              <a:t>1)</a:t>
            </a:r>
            <a:r>
              <a:rPr lang="ru-RU" dirty="0"/>
              <a:t> Первоначально театр служил видом чествования божества Вакха или Диониса. </a:t>
            </a:r>
            <a:endParaRPr lang="ru-RU" dirty="0" smtClean="0"/>
          </a:p>
          <a:p>
            <a:r>
              <a:rPr lang="ru-RU" dirty="0" smtClean="0"/>
              <a:t>2) Самый </a:t>
            </a:r>
            <a:r>
              <a:rPr lang="ru-RU" dirty="0"/>
              <a:t>большой театр в Афинах </a:t>
            </a:r>
            <a:r>
              <a:rPr lang="ru-RU" dirty="0" smtClean="0"/>
              <a:t>называется театр Диониса.</a:t>
            </a:r>
          </a:p>
          <a:p>
            <a:r>
              <a:rPr lang="ru-RU" dirty="0"/>
              <a:t> 3) </a:t>
            </a:r>
            <a:r>
              <a:rPr lang="ru-RU" dirty="0" smtClean="0"/>
              <a:t>Был </a:t>
            </a:r>
            <a:r>
              <a:rPr lang="ru-RU" dirty="0"/>
              <a:t>сооружен на юго-восточном склоне </a:t>
            </a:r>
            <a:r>
              <a:rPr lang="ru-RU" dirty="0" smtClean="0"/>
              <a:t>акрополя</a:t>
            </a:r>
          </a:p>
          <a:p>
            <a:r>
              <a:rPr lang="ru-RU" dirty="0" smtClean="0"/>
              <a:t>4) Первый театр был деревянным.</a:t>
            </a:r>
          </a:p>
          <a:p>
            <a:r>
              <a:rPr lang="ru-RU" dirty="0" smtClean="0"/>
              <a:t>5)</a:t>
            </a:r>
            <a:r>
              <a:rPr lang="ru-RU" dirty="0"/>
              <a:t> Построили его в 5 в</a:t>
            </a:r>
            <a:r>
              <a:rPr lang="ru-RU" dirty="0" smtClean="0"/>
              <a:t>. до н. Э</a:t>
            </a:r>
          </a:p>
          <a:p>
            <a:r>
              <a:rPr lang="ru-RU" dirty="0" smtClean="0"/>
              <a:t>6) </a:t>
            </a:r>
            <a:r>
              <a:rPr lang="ru-RU" dirty="0"/>
              <a:t>Почти через тысячу лет деревянную сцену и сидения </a:t>
            </a:r>
            <a:r>
              <a:rPr lang="ru-RU" dirty="0" smtClean="0"/>
              <a:t>заменили.</a:t>
            </a:r>
          </a:p>
          <a:p>
            <a:r>
              <a:rPr lang="ru-RU" dirty="0" smtClean="0"/>
              <a:t>7) В состязаниях участвовало 3 человека.</a:t>
            </a:r>
          </a:p>
          <a:p>
            <a:r>
              <a:rPr lang="ru-RU" dirty="0" smtClean="0"/>
              <a:t>8)Каждый ставил </a:t>
            </a:r>
            <a:r>
              <a:rPr lang="ru-RU" dirty="0"/>
              <a:t>три трагедии и одну </a:t>
            </a:r>
            <a:r>
              <a:rPr lang="ru-RU" dirty="0" err="1" smtClean="0"/>
              <a:t>сатировую</a:t>
            </a:r>
            <a:r>
              <a:rPr lang="ru-RU" dirty="0" smtClean="0"/>
              <a:t> </a:t>
            </a:r>
            <a:r>
              <a:rPr lang="ru-RU" dirty="0"/>
              <a:t>драму</a:t>
            </a:r>
          </a:p>
        </p:txBody>
      </p:sp>
    </p:spTree>
    <p:extLst>
      <p:ext uri="{BB962C8B-B14F-4D97-AF65-F5344CB8AC3E}">
        <p14:creationId xmlns:p14="http://schemas.microsoft.com/office/powerpoint/2010/main" val="2186702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328" y="1731884"/>
            <a:ext cx="648607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Спасибо за просмотр!</a:t>
            </a:r>
          </a:p>
          <a:p>
            <a:endParaRPr lang="ru-RU" sz="4000" dirty="0"/>
          </a:p>
          <a:p>
            <a:endParaRPr lang="ru-RU" sz="4000" dirty="0" smtClean="0"/>
          </a:p>
          <a:p>
            <a:r>
              <a:rPr lang="ru-RU" dirty="0" err="1" smtClean="0"/>
              <a:t>Понкратова</a:t>
            </a:r>
            <a:r>
              <a:rPr lang="ru-RU" dirty="0" smtClean="0"/>
              <a:t> Христина 5 А класс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04552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Вешка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Вешка.thmx</Template>
  <TotalTime>42</TotalTime>
  <Words>524</Words>
  <Application>Microsoft Macintosh PowerPoint</Application>
  <PresentationFormat>Экран (4:3)</PresentationFormat>
  <Paragraphs>30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Вешка</vt:lpstr>
      <vt:lpstr>В Афинском театре</vt:lpstr>
      <vt:lpstr>Презентация PowerPoint</vt:lpstr>
      <vt:lpstr>Презентация PowerPoint</vt:lpstr>
      <vt:lpstr>Театр Диониса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 Афинском театре</dc:title>
  <dc:creator>Виктор Чачин</dc:creator>
  <cp:lastModifiedBy>Виктор Чачин</cp:lastModifiedBy>
  <cp:revision>4</cp:revision>
  <dcterms:created xsi:type="dcterms:W3CDTF">2014-04-26T04:08:54Z</dcterms:created>
  <dcterms:modified xsi:type="dcterms:W3CDTF">2014-04-26T04:51:03Z</dcterms:modified>
</cp:coreProperties>
</file>