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4" r:id="rId2"/>
    <p:sldId id="265" r:id="rId3"/>
    <p:sldId id="256" r:id="rId4"/>
    <p:sldId id="257" r:id="rId5"/>
    <p:sldId id="266" r:id="rId6"/>
    <p:sldId id="267" r:id="rId7"/>
    <p:sldId id="268" r:id="rId8"/>
    <p:sldId id="269" r:id="rId9"/>
    <p:sldId id="258" r:id="rId10"/>
    <p:sldId id="259" r:id="rId11"/>
    <p:sldId id="260" r:id="rId12"/>
    <p:sldId id="261" r:id="rId13"/>
    <p:sldId id="263" r:id="rId14"/>
    <p:sldId id="262" r:id="rId15"/>
    <p:sldId id="271" r:id="rId16"/>
    <p:sldId id="270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00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2" d="100"/>
          <a:sy n="62" d="100"/>
        </p:scale>
        <p:origin x="-84" y="-15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673696-5BA9-4117-A0A3-0527156853CB}" type="datetimeFigureOut">
              <a:rPr lang="ru-RU" smtClean="0"/>
              <a:pPr/>
              <a:t>09.12.2013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15B57F3-584A-4948-9D07-E2BB4ADA449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673696-5BA9-4117-A0A3-0527156853CB}" type="datetimeFigureOut">
              <a:rPr lang="ru-RU" smtClean="0"/>
              <a:pPr/>
              <a:t>09.12.2013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15B57F3-584A-4948-9D07-E2BB4ADA449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673696-5BA9-4117-A0A3-0527156853CB}" type="datetimeFigureOut">
              <a:rPr lang="ru-RU" smtClean="0"/>
              <a:pPr/>
              <a:t>09.12.2013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15B57F3-584A-4948-9D07-E2BB4ADA449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673696-5BA9-4117-A0A3-0527156853CB}" type="datetimeFigureOut">
              <a:rPr lang="ru-RU" smtClean="0"/>
              <a:pPr/>
              <a:t>09.12.2013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15B57F3-584A-4948-9D07-E2BB4ADA449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673696-5BA9-4117-A0A3-0527156853CB}" type="datetimeFigureOut">
              <a:rPr lang="ru-RU" smtClean="0"/>
              <a:pPr/>
              <a:t>09.12.2013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15B57F3-584A-4948-9D07-E2BB4ADA449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673696-5BA9-4117-A0A3-0527156853CB}" type="datetimeFigureOut">
              <a:rPr lang="ru-RU" smtClean="0"/>
              <a:pPr/>
              <a:t>09.12.2013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15B57F3-584A-4948-9D07-E2BB4ADA449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673696-5BA9-4117-A0A3-0527156853CB}" type="datetimeFigureOut">
              <a:rPr lang="ru-RU" smtClean="0"/>
              <a:pPr/>
              <a:t>09.12.2013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15B57F3-584A-4948-9D07-E2BB4ADA449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673696-5BA9-4117-A0A3-0527156853CB}" type="datetimeFigureOut">
              <a:rPr lang="ru-RU" smtClean="0"/>
              <a:pPr/>
              <a:t>09.12.2013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15B57F3-584A-4948-9D07-E2BB4ADA449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673696-5BA9-4117-A0A3-0527156853CB}" type="datetimeFigureOut">
              <a:rPr lang="ru-RU" smtClean="0"/>
              <a:pPr/>
              <a:t>09.12.2013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15B57F3-584A-4948-9D07-E2BB4ADA449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673696-5BA9-4117-A0A3-0527156853CB}" type="datetimeFigureOut">
              <a:rPr lang="ru-RU" smtClean="0"/>
              <a:pPr/>
              <a:t>09.12.2013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15B57F3-584A-4948-9D07-E2BB4ADA449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673696-5BA9-4117-A0A3-0527156853CB}" type="datetimeFigureOut">
              <a:rPr lang="ru-RU" smtClean="0"/>
              <a:pPr/>
              <a:t>09.12.2013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15B57F3-584A-4948-9D07-E2BB4ADA449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5B673696-5BA9-4117-A0A3-0527156853CB}" type="datetimeFigureOut">
              <a:rPr lang="ru-RU" smtClean="0"/>
              <a:pPr/>
              <a:t>09.12.2013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815B57F3-584A-4948-9D07-E2BB4ADA449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>
    <p:fade/>
  </p:transition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6.xml"/><Relationship Id="rId1" Type="http://schemas.openxmlformats.org/officeDocument/2006/relationships/audio" Target="file:///D:\&#1055;&#1088;&#1080;&#1102;&#1090;%20&#1089;&#1080;&#1103;&#1085;&#1100;&#1077;&#1084;%20&#1084;&#1091;&#1079;%20&#1086;&#1076;&#1077;&#1090;&#1099;&#1081;\&#1044;&#1077;&#1074;&#1080;&#1094;&#1099;,%20&#1082;&#1088;&#1072;&#1089;&#1072;&#1074;&#1080;&#1094;&#1099;.mp3" TargetMode="Externa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6.xml"/><Relationship Id="rId1" Type="http://schemas.openxmlformats.org/officeDocument/2006/relationships/audio" Target="file:///D:\&#1055;&#1088;&#1080;&#1102;&#1090;%20&#1089;&#1080;&#1103;&#1085;&#1100;&#1077;&#1084;%20&#1084;&#1091;&#1079;%20&#1086;&#1076;&#1077;&#1090;&#1099;&#1081;\&#1041;&#1086;&#1088;&#1080;&#1089;%20&#1043;&#1086;&#1076;&#1091;&#1085;&#1086;&#1074;.%20&#1042;&#1089;&#1090;&#1091;&#1087;&#1083;&#1077;&#1085;&#1080;&#1077;.mp3" TargetMode="External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slideLayout" Target="../slideLayouts/slideLayout7.xml"/><Relationship Id="rId1" Type="http://schemas.openxmlformats.org/officeDocument/2006/relationships/audio" Target="file:///D:\&#1055;&#1088;&#1080;&#1102;&#1090;%20&#1089;&#1080;&#1103;&#1085;&#1100;&#1077;&#1084;%20&#1084;&#1091;&#1079;%20&#1086;&#1076;&#1077;&#1090;&#1099;&#1081;\&#1052;.%20&#1048;.%20&#1043;&#1083;&#1080;&#1085;&#1082;&#1072;%20-%20&#1042;&#1077;&#1085;&#1077;&#1094;&#1080;&#1072;&#1085;&#1089;&#1082;&#1072;&#1103;%20&#1085;&#1086;&#1095;&#1100;.mp3" TargetMode="External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slideLayout" Target="../slideLayouts/slideLayout7.xml"/><Relationship Id="rId1" Type="http://schemas.openxmlformats.org/officeDocument/2006/relationships/audio" Target="file:///D:\&#1055;&#1088;&#1080;&#1102;&#1090;%20&#1089;&#1080;&#1103;&#1085;&#1100;&#1077;&#1084;%20&#1084;&#1091;&#1079;%20&#1086;&#1076;&#1077;&#1090;&#1099;&#1081;\&#1055;&#1088;&#1080;&#1079;&#1085;&#1072;&#1085;&#1080;&#1077;.mp3" TargetMode="Externa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slideLayout" Target="../slideLayouts/slideLayout7.xml"/><Relationship Id="rId1" Type="http://schemas.openxmlformats.org/officeDocument/2006/relationships/audio" Target="file:///D:\&#1055;&#1088;&#1080;&#1102;&#1090;%20&#1089;&#1080;&#1103;&#1085;&#1100;&#1077;&#1084;%20&#1084;&#1091;&#1079;%20&#1086;&#1076;&#1077;&#1090;&#1099;&#1081;\&#1044;&#1080;&#1084;&#1072;%20&#1041;&#1080;&#1083;&#1072;&#1085;%20-%20&#1071;%20&#1087;&#1086;&#1084;&#1085;&#1102;%20&#1095;&#1091;&#1076;&#1085;&#1086;&#1077;%20&#1084;&#1075;&#1085;&#1086;&#1074;&#1077;&#1085;&#1100;&#1077;%20(&#1088;&#1086;&#1084;&#1072;&#1085;&#1089;,%20&#1055;&#1088;&#1080;&#1079;&#1088;&#1072;&#1082;%20&#1054;&#1087;&#1077;&#1088;&#1099;)1.mp3" TargetMode="External"/><Relationship Id="rId5" Type="http://schemas.openxmlformats.org/officeDocument/2006/relationships/image" Target="../media/image27.png"/><Relationship Id="rId4" Type="http://schemas.openxmlformats.org/officeDocument/2006/relationships/image" Target="../media/image26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slideLayout" Target="../slideLayouts/slideLayout7.xml"/><Relationship Id="rId1" Type="http://schemas.openxmlformats.org/officeDocument/2006/relationships/audio" Target="file:///D:\&#1055;&#1088;&#1080;&#1102;&#1090;%20&#1089;&#1080;&#1103;&#1085;&#1100;&#1077;&#1084;%20&#1084;&#1091;&#1079;%20&#1086;&#1076;&#1077;&#1090;&#1099;&#1081;\&#1071;%20&#1074;&#1072;&#1089;%20&#1083;&#1102;&#1073;&#1080;&#1083;.mp3" TargetMode="External"/><Relationship Id="rId4" Type="http://schemas.openxmlformats.org/officeDocument/2006/relationships/image" Target="../media/image32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artlib.ru/objects/gallery_109/artlib_gallery-54818-b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38737" y="285728"/>
            <a:ext cx="3024256" cy="435771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5643570" y="4929198"/>
            <a:ext cx="300039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solidFill>
                  <a:schemeClr val="accent3">
                    <a:lumMod val="75000"/>
                  </a:schemeClr>
                </a:solidFill>
                <a:latin typeface="Georgia" pitchFamily="18" charset="0"/>
              </a:rPr>
              <a:t>Б.Кустодиев</a:t>
            </a:r>
          </a:p>
          <a:p>
            <a:pPr algn="ctr"/>
            <a:r>
              <a:rPr lang="ru-RU" sz="2400" dirty="0" smtClean="0">
                <a:solidFill>
                  <a:schemeClr val="accent3">
                    <a:lumMod val="75000"/>
                  </a:schemeClr>
                </a:solidFill>
                <a:latin typeface="Georgia" pitchFamily="18" charset="0"/>
              </a:rPr>
              <a:t>Ярмарка</a:t>
            </a:r>
            <a:endParaRPr lang="ru-RU" sz="2400" dirty="0">
              <a:solidFill>
                <a:schemeClr val="accent3">
                  <a:lumMod val="75000"/>
                </a:schemeClr>
              </a:solidFill>
              <a:latin typeface="Georgia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071538" y="428604"/>
            <a:ext cx="371477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chemeClr val="accent3">
                    <a:lumMod val="75000"/>
                  </a:schemeClr>
                </a:solidFill>
                <a:latin typeface="Monotype Corsiva" pitchFamily="66" charset="0"/>
              </a:rPr>
              <a:t>Девицы, красавицы,</a:t>
            </a:r>
          </a:p>
          <a:p>
            <a:r>
              <a:rPr lang="ru-RU" sz="2400" dirty="0" smtClean="0">
                <a:solidFill>
                  <a:schemeClr val="accent3">
                    <a:lumMod val="75000"/>
                  </a:schemeClr>
                </a:solidFill>
                <a:latin typeface="Monotype Corsiva" pitchFamily="66" charset="0"/>
              </a:rPr>
              <a:t>Душеньки, подруженьки,</a:t>
            </a:r>
          </a:p>
          <a:p>
            <a:r>
              <a:rPr lang="ru-RU" sz="2400" dirty="0" smtClean="0">
                <a:solidFill>
                  <a:schemeClr val="accent3">
                    <a:lumMod val="75000"/>
                  </a:schemeClr>
                </a:solidFill>
                <a:latin typeface="Monotype Corsiva" pitchFamily="66" charset="0"/>
              </a:rPr>
              <a:t>Разыграйтесь, девицы,</a:t>
            </a:r>
          </a:p>
          <a:p>
            <a:r>
              <a:rPr lang="ru-RU" sz="2400" dirty="0" smtClean="0">
                <a:solidFill>
                  <a:schemeClr val="accent3">
                    <a:lumMod val="75000"/>
                  </a:schemeClr>
                </a:solidFill>
                <a:latin typeface="Monotype Corsiva" pitchFamily="66" charset="0"/>
              </a:rPr>
              <a:t>Разгуляйтесь, милые!</a:t>
            </a:r>
            <a:endParaRPr lang="ru-RU" sz="2400" dirty="0">
              <a:solidFill>
                <a:schemeClr val="accent3">
                  <a:lumMod val="75000"/>
                </a:schemeClr>
              </a:solidFill>
              <a:latin typeface="Monotype Corsiva" pitchFamily="66" charset="0"/>
            </a:endParaRPr>
          </a:p>
        </p:txBody>
      </p:sp>
      <p:pic>
        <p:nvPicPr>
          <p:cNvPr id="8" name="Девицы, красавицы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0" y="214290"/>
            <a:ext cx="304800" cy="304800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327154" y="2571744"/>
            <a:ext cx="5179624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Georgia" pitchFamily="18" charset="0"/>
              </a:rPr>
              <a:t>Ярмарочное </a:t>
            </a:r>
          </a:p>
          <a:p>
            <a:pPr algn="ctr"/>
            <a:r>
              <a:rPr lang="ru-RU" sz="36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36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Georgia" pitchFamily="18" charset="0"/>
              </a:rPr>
              <a:t>                       </a:t>
            </a:r>
            <a:r>
              <a:rPr lang="ru-RU" sz="36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Georgia" pitchFamily="18" charset="0"/>
              </a:rPr>
              <a:t>гулянье  </a:t>
            </a:r>
            <a:endParaRPr lang="ru-RU" sz="3600" b="1" cap="none" spc="0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Georgia" pitchFamily="18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8736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929190" y="5572140"/>
            <a:ext cx="392909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chemeClr val="accent3">
                    <a:lumMod val="75000"/>
                  </a:schemeClr>
                </a:solidFill>
                <a:latin typeface="Monotype Corsiva" pitchFamily="66" charset="0"/>
              </a:rPr>
              <a:t>Мы рождены для вдохновенья,</a:t>
            </a:r>
          </a:p>
          <a:p>
            <a:r>
              <a:rPr lang="ru-RU" sz="2400" dirty="0" smtClean="0">
                <a:solidFill>
                  <a:schemeClr val="accent3">
                    <a:lumMod val="75000"/>
                  </a:schemeClr>
                </a:solidFill>
                <a:latin typeface="Monotype Corsiva" pitchFamily="66" charset="0"/>
              </a:rPr>
              <a:t>Для звуков сладких и молитв...</a:t>
            </a:r>
            <a:endParaRPr lang="ru-RU" sz="2400" dirty="0">
              <a:solidFill>
                <a:schemeClr val="accent3">
                  <a:lumMod val="75000"/>
                </a:schemeClr>
              </a:solidFill>
              <a:latin typeface="Monotype Corsiva" pitchFamily="66" charset="0"/>
            </a:endParaRPr>
          </a:p>
        </p:txBody>
      </p:sp>
      <p:pic>
        <p:nvPicPr>
          <p:cNvPr id="22532" name="Picture 4" descr="http://www.ortodox.donbass.com/news/200707/7chudes/b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86512" y="2000240"/>
            <a:ext cx="2201481" cy="307183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2536" name="Picture 8" descr="http://soborrussia.ucoz.ru/_nw/0/s1496236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285852" y="428604"/>
            <a:ext cx="4581676" cy="271464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1" name="Прямоугольник 10"/>
          <p:cNvSpPr/>
          <p:nvPr/>
        </p:nvSpPr>
        <p:spPr>
          <a:xfrm>
            <a:off x="1142976" y="3500438"/>
            <a:ext cx="5133135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8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Georgia" pitchFamily="18" charset="0"/>
              </a:rPr>
              <a:t>Святогорский</a:t>
            </a:r>
            <a:r>
              <a:rPr lang="ru-RU" sz="28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Georgia" pitchFamily="18" charset="0"/>
              </a:rPr>
              <a:t> монастырь</a:t>
            </a:r>
            <a:endParaRPr lang="ru-RU" sz="2800" b="1" cap="none" spc="0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Georgia" pitchFamily="18" charset="0"/>
            </a:endParaRPr>
          </a:p>
        </p:txBody>
      </p:sp>
      <p:pic>
        <p:nvPicPr>
          <p:cNvPr id="12" name="Борис Годунов. Вступление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5" cstate="print"/>
          <a:stretch>
            <a:fillRect/>
          </a:stretch>
        </p:blipFill>
        <p:spPr>
          <a:xfrm>
            <a:off x="214282" y="428604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2264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971600" y="0"/>
            <a:ext cx="8172400" cy="304698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96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Monotype Corsiva" pitchFamily="66" charset="0"/>
              </a:rPr>
              <a:t>Приют сияньем муз одетый…</a:t>
            </a:r>
            <a:endParaRPr lang="ru-RU" sz="96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Monotype Corsiva" pitchFamily="66" charset="0"/>
            </a:endParaRPr>
          </a:p>
        </p:txBody>
      </p:sp>
      <p:pic>
        <p:nvPicPr>
          <p:cNvPr id="23554" name="Picture 2" descr="http://mir.karelia.ru/art1/prazdniki/06/pushkin.jpg"/>
          <p:cNvPicPr>
            <a:picLocks noChangeAspect="1" noChangeArrowheads="1"/>
          </p:cNvPicPr>
          <p:nvPr/>
        </p:nvPicPr>
        <p:blipFill>
          <a:blip r:embed="rId2" cstate="print"/>
          <a:srcRect l="15341" r="14773"/>
          <a:stretch>
            <a:fillRect/>
          </a:stretch>
        </p:blipFill>
        <p:spPr bwMode="auto">
          <a:xfrm>
            <a:off x="1187624" y="2996952"/>
            <a:ext cx="3384376" cy="3632013"/>
          </a:xfrm>
          <a:prstGeom prst="rect">
            <a:avLst/>
          </a:prstGeom>
          <a:noFill/>
        </p:spPr>
      </p:pic>
      <p:pic>
        <p:nvPicPr>
          <p:cNvPr id="23562" name="Picture 10" descr="http://dpni.org/archive/images/ess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50614" y="3717032"/>
            <a:ext cx="2593386" cy="2729880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http://newkarfagen.ru/Puchkin2/1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4323688"/>
            <a:ext cx="8100392" cy="2329526"/>
          </a:xfrm>
          <a:prstGeom prst="rect">
            <a:avLst/>
          </a:prstGeom>
          <a:noFill/>
        </p:spPr>
      </p:pic>
      <p:pic>
        <p:nvPicPr>
          <p:cNvPr id="26628" name="Picture 4" descr="http://www.happypushkin.com/userfiles/Women/praskovia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51720" y="0"/>
            <a:ext cx="3507362" cy="3861048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2195736" y="3861048"/>
            <a:ext cx="3383875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800" b="1" cap="none" spc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П.А.Осипова-Вульф</a:t>
            </a:r>
            <a:endParaRPr lang="ru-RU" sz="28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http://img0.liveinternet.ru/images/attach/c/2/71/641/71641056_cec77f3c1ad3t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43042" y="500042"/>
            <a:ext cx="6663750" cy="450059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1500166" y="5143512"/>
            <a:ext cx="707236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solidFill>
                  <a:schemeClr val="accent3">
                    <a:lumMod val="75000"/>
                  </a:schemeClr>
                </a:solidFill>
                <a:latin typeface="Georgia" pitchFamily="18" charset="0"/>
              </a:rPr>
              <a:t>Пушкин в гостях у семейства </a:t>
            </a:r>
            <a:r>
              <a:rPr lang="ru-RU" sz="2400" dirty="0" err="1" smtClean="0">
                <a:solidFill>
                  <a:schemeClr val="accent3">
                    <a:lumMod val="75000"/>
                  </a:schemeClr>
                </a:solidFill>
                <a:latin typeface="Georgia" pitchFamily="18" charset="0"/>
              </a:rPr>
              <a:t>Осиповых-Вульф</a:t>
            </a:r>
            <a:r>
              <a:rPr lang="ru-RU" sz="2400" dirty="0" smtClean="0">
                <a:solidFill>
                  <a:schemeClr val="accent3">
                    <a:lumMod val="75000"/>
                  </a:schemeClr>
                </a:solidFill>
                <a:latin typeface="Georgia" pitchFamily="18" charset="0"/>
              </a:rPr>
              <a:t> в </a:t>
            </a:r>
            <a:r>
              <a:rPr lang="ru-RU" sz="2400" dirty="0" err="1" smtClean="0">
                <a:solidFill>
                  <a:schemeClr val="accent3">
                    <a:lumMod val="75000"/>
                  </a:schemeClr>
                </a:solidFill>
                <a:latin typeface="Georgia" pitchFamily="18" charset="0"/>
              </a:rPr>
              <a:t>Тригорском</a:t>
            </a:r>
            <a:endParaRPr lang="ru-RU" sz="2400" dirty="0">
              <a:solidFill>
                <a:schemeClr val="accent3">
                  <a:lumMod val="75000"/>
                </a:schemeClr>
              </a:solidFill>
              <a:latin typeface="Georgia" pitchFamily="18" charset="0"/>
            </a:endParaRPr>
          </a:p>
        </p:txBody>
      </p:sp>
      <p:pic>
        <p:nvPicPr>
          <p:cNvPr id="4" name="М. И. Глинка - Венецианская ночь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214282" y="557214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numSld="4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7 Пушкин и Языков в Михайловском (643x500, 685Kb)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57356" y="428604"/>
            <a:ext cx="6124575" cy="47625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2071670" y="5572140"/>
            <a:ext cx="592935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 smtClean="0">
                <a:solidFill>
                  <a:schemeClr val="accent3">
                    <a:lumMod val="75000"/>
                  </a:schemeClr>
                </a:solidFill>
                <a:latin typeface="Georgia" pitchFamily="18" charset="0"/>
              </a:rPr>
              <a:t>Пушкин </a:t>
            </a:r>
            <a:r>
              <a:rPr lang="ru-RU" sz="3200" dirty="0" smtClean="0">
                <a:solidFill>
                  <a:schemeClr val="accent3">
                    <a:lumMod val="75000"/>
                  </a:schemeClr>
                </a:solidFill>
                <a:latin typeface="Georgia" pitchFamily="18" charset="0"/>
              </a:rPr>
              <a:t>в </a:t>
            </a:r>
            <a:r>
              <a:rPr lang="ru-RU" sz="3200" dirty="0" smtClean="0">
                <a:solidFill>
                  <a:schemeClr val="accent3">
                    <a:lumMod val="75000"/>
                  </a:schemeClr>
                </a:solidFill>
                <a:latin typeface="Georgia" pitchFamily="18" charset="0"/>
              </a:rPr>
              <a:t>Михайловском</a:t>
            </a:r>
            <a:endParaRPr lang="ru-RU" sz="3200" dirty="0">
              <a:solidFill>
                <a:schemeClr val="accent3">
                  <a:lumMod val="75000"/>
                </a:schemeClr>
              </a:solidFill>
              <a:latin typeface="Georgia" pitchFamily="18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http://sr-week.ru/images/pushki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85852" y="285728"/>
            <a:ext cx="3695821" cy="278608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5604" name="Picture 4" descr="http://varlamovo.ucoz.ru/pushkin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29124" y="3214686"/>
            <a:ext cx="4267200" cy="320040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http://www.myjulia.ru/data/cache/2010/07/02/455089_2640thumb500.jpg"/>
          <p:cNvPicPr>
            <a:picLocks noChangeAspect="1" noChangeArrowheads="1"/>
          </p:cNvPicPr>
          <p:nvPr/>
        </p:nvPicPr>
        <p:blipFill>
          <a:blip r:embed="rId2" cstate="print"/>
          <a:srcRect l="4500" t="2060" r="999" b="9340"/>
          <a:stretch>
            <a:fillRect/>
          </a:stretch>
        </p:blipFill>
        <p:spPr bwMode="auto">
          <a:xfrm>
            <a:off x="1285852" y="214290"/>
            <a:ext cx="4500594" cy="307183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6628" name="Picture 4" descr="http://www.rodgaz.ru/image.php?tid=26176&amp;from=Production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00760" y="2738434"/>
            <a:ext cx="2843218" cy="379095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0" y="548680"/>
            <a:ext cx="4572000" cy="2376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i="1" dirty="0">
                <a:solidFill>
                  <a:schemeClr val="accent3">
                    <a:lumMod val="75000"/>
                  </a:schemeClr>
                </a:solidFill>
              </a:rPr>
              <a:t>Я вас люблю, хоть я бешусь, </a:t>
            </a:r>
            <a:r>
              <a:rPr lang="ru-RU" sz="2400" i="1" dirty="0" smtClean="0">
                <a:solidFill>
                  <a:schemeClr val="accent3">
                    <a:lumMod val="75000"/>
                  </a:schemeClr>
                </a:solidFill>
              </a:rPr>
              <a:t/>
            </a:r>
            <a:br>
              <a:rPr lang="ru-RU" sz="2400" i="1" dirty="0" smtClean="0">
                <a:solidFill>
                  <a:schemeClr val="accent3">
                    <a:lumMod val="75000"/>
                  </a:schemeClr>
                </a:solidFill>
              </a:rPr>
            </a:br>
            <a:r>
              <a:rPr lang="ru-RU" sz="2400" i="1" dirty="0">
                <a:solidFill>
                  <a:schemeClr val="accent3">
                    <a:lumMod val="75000"/>
                  </a:schemeClr>
                </a:solidFill>
              </a:rPr>
              <a:t>Хоть это труд и стыд напрасный, </a:t>
            </a:r>
            <a:r>
              <a:rPr lang="ru-RU" sz="2400" i="1" dirty="0" smtClean="0">
                <a:solidFill>
                  <a:schemeClr val="accent3">
                    <a:lumMod val="75000"/>
                  </a:schemeClr>
                </a:solidFill>
              </a:rPr>
              <a:t/>
            </a:r>
            <a:br>
              <a:rPr lang="ru-RU" sz="2400" i="1" dirty="0" smtClean="0">
                <a:solidFill>
                  <a:schemeClr val="accent3">
                    <a:lumMod val="75000"/>
                  </a:schemeClr>
                </a:solidFill>
              </a:rPr>
            </a:br>
            <a:r>
              <a:rPr lang="ru-RU" sz="2400" i="1" dirty="0">
                <a:solidFill>
                  <a:schemeClr val="accent3">
                    <a:lumMod val="75000"/>
                  </a:schemeClr>
                </a:solidFill>
              </a:rPr>
              <a:t>И в этой глупости несчастной </a:t>
            </a:r>
            <a:r>
              <a:rPr lang="ru-RU" sz="2400" i="1" dirty="0" smtClean="0">
                <a:solidFill>
                  <a:schemeClr val="accent3">
                    <a:lumMod val="75000"/>
                  </a:schemeClr>
                </a:solidFill>
              </a:rPr>
              <a:t/>
            </a:r>
            <a:br>
              <a:rPr lang="ru-RU" sz="2400" i="1" dirty="0" smtClean="0">
                <a:solidFill>
                  <a:schemeClr val="accent3">
                    <a:lumMod val="75000"/>
                  </a:schemeClr>
                </a:solidFill>
              </a:rPr>
            </a:br>
            <a:r>
              <a:rPr lang="ru-RU" sz="2400" i="1" dirty="0">
                <a:solidFill>
                  <a:schemeClr val="accent3">
                    <a:lumMod val="75000"/>
                  </a:schemeClr>
                </a:solidFill>
              </a:rPr>
              <a:t>У ваших ног я признаюсь! </a:t>
            </a:r>
            <a:r>
              <a:rPr lang="ru-RU" sz="2400" i="1" dirty="0" smtClean="0">
                <a:solidFill>
                  <a:schemeClr val="accent3">
                    <a:lumMod val="75000"/>
                  </a:schemeClr>
                </a:solidFill>
              </a:rPr>
              <a:t/>
            </a:r>
            <a:br>
              <a:rPr lang="ru-RU" sz="2400" i="1" dirty="0" smtClean="0">
                <a:solidFill>
                  <a:schemeClr val="accent3">
                    <a:lumMod val="75000"/>
                  </a:schemeClr>
                </a:solidFill>
              </a:rPr>
            </a:br>
            <a:r>
              <a:rPr lang="ru-RU" sz="2400" i="1" dirty="0">
                <a:solidFill>
                  <a:schemeClr val="accent3">
                    <a:lumMod val="75000"/>
                  </a:schemeClr>
                </a:solidFill>
              </a:rPr>
              <a:t>Мне не к лицу и не по летам... </a:t>
            </a:r>
          </a:p>
        </p:txBody>
      </p:sp>
      <p:pic>
        <p:nvPicPr>
          <p:cNvPr id="1026" name="Picture 2" descr="http://www.chas-daily.com/win/2007/06/13/n133_kern_anna-03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9F9F9"/>
              </a:clrFrom>
              <a:clrTo>
                <a:srgbClr val="F9F9F9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115616" y="1340768"/>
            <a:ext cx="3456384" cy="4787094"/>
          </a:xfrm>
          <a:prstGeom prst="rect">
            <a:avLst/>
          </a:prstGeom>
          <a:noFill/>
        </p:spPr>
      </p:pic>
      <p:pic>
        <p:nvPicPr>
          <p:cNvPr id="1028" name="Picture 4" descr="http://img-fotki.yandex.ru/get/4702/belayaliliya16.c/0_4fe49_7614c940_XL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08104" y="3933056"/>
            <a:ext cx="3420374" cy="2637013"/>
          </a:xfrm>
          <a:prstGeom prst="rect">
            <a:avLst/>
          </a:prstGeom>
          <a:noFill/>
        </p:spPr>
      </p:pic>
      <p:pic>
        <p:nvPicPr>
          <p:cNvPr id="5" name="Признание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5" cstate="print"/>
          <a:stretch>
            <a:fillRect/>
          </a:stretch>
        </p:blipFill>
        <p:spPr>
          <a:xfrm>
            <a:off x="395536" y="6093296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3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http://berkovich-zametki.com/2009/Starina/Nomer2/Berkovich_Elisbeth_Alexeievn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87624" y="260648"/>
            <a:ext cx="3343275" cy="419100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7412" name="Picture 4" descr="http://img1.liveinternet.ru/images/attach/c/1/59/988/59988683_Anna_Olenina_by_Kiprensky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4048" y="1340768"/>
            <a:ext cx="3943350" cy="523875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7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74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http://img-fotki.yandex.ru/get/4514/tenth-kingdom.2/0_66fd8_d1c37523_X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31640" y="0"/>
            <a:ext cx="4953416" cy="6480720"/>
          </a:xfrm>
          <a:prstGeom prst="rect">
            <a:avLst/>
          </a:prstGeom>
          <a:noFill/>
        </p:spPr>
      </p:pic>
      <p:pic>
        <p:nvPicPr>
          <p:cNvPr id="16388" name="Picture 4" descr="http://www.sxc.hu/pic/m/m/ma/magicmarie/963909_pencil_flowers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92280" y="3645024"/>
            <a:ext cx="1685925" cy="2857500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6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http://covers.cnt.itdelo.com/o/om/ome/omega3000230big.jpg"/>
          <p:cNvPicPr>
            <a:picLocks noChangeAspect="1" noChangeArrowheads="1"/>
          </p:cNvPicPr>
          <p:nvPr/>
        </p:nvPicPr>
        <p:blipFill>
          <a:blip r:embed="rId3" cstate="print"/>
          <a:srcRect l="2878" t="15468"/>
          <a:stretch>
            <a:fillRect/>
          </a:stretch>
        </p:blipFill>
        <p:spPr bwMode="auto">
          <a:xfrm>
            <a:off x="1357290" y="714356"/>
            <a:ext cx="3237802" cy="442842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8436" name="Picture 4" descr="http://dopingtattoo.lviv.ua/wp-content/uploads/2010/10/84_flower-300x192.jpg"/>
          <p:cNvPicPr>
            <a:picLocks noChangeAspect="1" noChangeArrowheads="1"/>
          </p:cNvPicPr>
          <p:nvPr/>
        </p:nvPicPr>
        <p:blipFill>
          <a:blip r:embed="rId4" cstate="print"/>
          <a:srcRect l="1973" t="6166" r="3321" b="16762"/>
          <a:stretch>
            <a:fillRect/>
          </a:stretch>
        </p:blipFill>
        <p:spPr bwMode="auto">
          <a:xfrm>
            <a:off x="4932040" y="4814287"/>
            <a:ext cx="3923928" cy="2043713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5004048" y="692696"/>
            <a:ext cx="413995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i="1" dirty="0" smtClean="0">
                <a:solidFill>
                  <a:srgbClr val="660066"/>
                </a:solidFill>
              </a:rPr>
              <a:t>Я помню чудное мгновенье,</a:t>
            </a:r>
          </a:p>
          <a:p>
            <a:r>
              <a:rPr lang="ru-RU" sz="2400" i="1" dirty="0" smtClean="0">
                <a:solidFill>
                  <a:srgbClr val="660066"/>
                </a:solidFill>
              </a:rPr>
              <a:t>Передо мной явилась ты,</a:t>
            </a:r>
            <a:br>
              <a:rPr lang="ru-RU" sz="2400" i="1" dirty="0" smtClean="0">
                <a:solidFill>
                  <a:srgbClr val="660066"/>
                </a:solidFill>
              </a:rPr>
            </a:br>
            <a:r>
              <a:rPr lang="ru-RU" sz="2400" i="1" dirty="0" smtClean="0">
                <a:solidFill>
                  <a:srgbClr val="660066"/>
                </a:solidFill>
              </a:rPr>
              <a:t>Как мимолётное виденье,</a:t>
            </a:r>
          </a:p>
          <a:p>
            <a:r>
              <a:rPr lang="ru-RU" sz="2400" i="1" dirty="0" smtClean="0">
                <a:solidFill>
                  <a:srgbClr val="660066"/>
                </a:solidFill>
              </a:rPr>
              <a:t>Как гений чистой красоты.</a:t>
            </a:r>
            <a:endParaRPr lang="ru-RU" sz="2400" i="1" dirty="0">
              <a:solidFill>
                <a:srgbClr val="660066"/>
              </a:solidFill>
            </a:endParaRPr>
          </a:p>
        </p:txBody>
      </p:sp>
      <p:pic>
        <p:nvPicPr>
          <p:cNvPr id="5" name="Дима Билан - Я помню чудное мгновенье (романс, Призрак Оперы)1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5" cstate="print"/>
          <a:stretch>
            <a:fillRect/>
          </a:stretch>
        </p:blipFill>
        <p:spPr>
          <a:xfrm>
            <a:off x="467544" y="5733256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numSld="3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43608" y="188640"/>
            <a:ext cx="770485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schemeClr val="accent3">
                    <a:lumMod val="75000"/>
                  </a:schemeClr>
                </a:solidFill>
              </a:rPr>
              <a:t>Романс «Я помню чудное мгновенье..»  А.С.Пушкин, М.И.Глинка – посвятили матери и дочери Керн.</a:t>
            </a:r>
            <a:endParaRPr lang="ru-RU" sz="3200" dirty="0">
              <a:solidFill>
                <a:schemeClr val="accent3">
                  <a:lumMod val="75000"/>
                </a:schemeClr>
              </a:solidFill>
            </a:endParaRPr>
          </a:p>
        </p:txBody>
      </p:sp>
      <p:pic>
        <p:nvPicPr>
          <p:cNvPr id="1026" name="Picture 2" descr="http://i063.radikal.ru/1103/9a/605e6cca08d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59632" y="1772816"/>
            <a:ext cx="3810000" cy="462915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28" name="Picture 4" descr="http://www.peoples.ru/state/citizen/kern/kern_797596533_tonnel.gif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92079" y="1844824"/>
            <a:ext cx="3589005" cy="453650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http://samlib.ru/img/e/elx_e_e/akh01/annakern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r="13008" b="1515"/>
          <a:stretch>
            <a:fillRect/>
          </a:stretch>
        </p:blipFill>
        <p:spPr bwMode="auto">
          <a:xfrm>
            <a:off x="971600" y="476672"/>
            <a:ext cx="7987349" cy="5040560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http://i45.mindmix.ru/26/93/259326/48/5153248/1189432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14678" y="214290"/>
            <a:ext cx="4114800" cy="5715000"/>
          </a:xfrm>
          <a:prstGeom prst="rect">
            <a:avLst/>
          </a:prstGeom>
          <a:noFill/>
        </p:spPr>
      </p:pic>
      <p:pic>
        <p:nvPicPr>
          <p:cNvPr id="3" name="Я вас любил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0" y="5500702"/>
            <a:ext cx="304800" cy="30480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2285984" y="6000768"/>
            <a:ext cx="5500726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Monotype Corsiva" pitchFamily="66" charset="0"/>
              </a:rPr>
              <a:t>Наталья Николаевна Гончарова</a:t>
            </a:r>
            <a:endParaRPr lang="ru-RU" sz="3200" b="1" cap="none" spc="0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Monotype Corsiva" pitchFamily="66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3803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42976" y="928670"/>
            <a:ext cx="7675499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7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Monotype Corsiva" pitchFamily="66" charset="0"/>
              </a:rPr>
              <a:t>Спасибо за внимание!</a:t>
            </a:r>
            <a:endParaRPr lang="ru-RU" sz="7200" b="1" cap="none" spc="0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Monotype Corsiva" pitchFamily="66" charset="0"/>
            </a:endParaRPr>
          </a:p>
        </p:txBody>
      </p:sp>
      <p:pic>
        <p:nvPicPr>
          <p:cNvPr id="27650" name="Picture 2" descr="http://www.psychologies.ru/images/docs/7/128317.jpg?t=3200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682096">
            <a:off x="5357818" y="2786058"/>
            <a:ext cx="3333750" cy="3333750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195</TotalTime>
  <Words>93</Words>
  <Application>Microsoft Office PowerPoint</Application>
  <PresentationFormat>Экран (4:3)</PresentationFormat>
  <Paragraphs>22</Paragraphs>
  <Slides>16</Slides>
  <Notes>0</Notes>
  <HiddenSlides>0</HiddenSlides>
  <MMClips>6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Солнцестояние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Школа</dc:creator>
  <cp:lastModifiedBy>Admin</cp:lastModifiedBy>
  <cp:revision>17</cp:revision>
  <dcterms:created xsi:type="dcterms:W3CDTF">2012-12-06T06:29:19Z</dcterms:created>
  <dcterms:modified xsi:type="dcterms:W3CDTF">2013-12-09T19:56:04Z</dcterms:modified>
</cp:coreProperties>
</file>