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5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6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3791B-11E2-49F4-BB95-117EE285A589}" type="datetimeFigureOut">
              <a:rPr lang="uk-UA" smtClean="0"/>
              <a:t>18.07.2012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4A9D0-1419-4FA9-8C58-88E17B337309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fictionbook.ru/author/lera_kirillova/yenciklopediya_metodov_obucheniya_chteni/read_online.html?page=2" TargetMode="External"/><Relationship Id="rId2" Type="http://schemas.openxmlformats.org/officeDocument/2006/relationships/hyperlink" Target="http://moideti.ucoz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freeppt.ru/load/128_shkolnykh_fonov_dlja_prezentacij/1-1-0-238" TargetMode="External"/><Relationship Id="rId4" Type="http://schemas.openxmlformats.org/officeDocument/2006/relationships/hyperlink" Target="http://lenagold.ru/fon/clipart/alf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-99391"/>
            <a:ext cx="7772400" cy="72008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Для уроков обучения грамоте</a:t>
            </a:r>
            <a:endParaRPr lang="uk-UA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5805264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Ефремова Н.В.</a:t>
            </a:r>
            <a:endParaRPr lang="uk-UA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764704"/>
            <a:ext cx="52565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Читаем с </a:t>
            </a:r>
            <a:r>
              <a:rPr lang="ru-RU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Чиком</a:t>
            </a:r>
            <a:endParaRPr lang="ru-RU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ptah25.gif"/>
          <p:cNvPicPr>
            <a:picLocks noChangeAspect="1"/>
          </p:cNvPicPr>
          <p:nvPr/>
        </p:nvPicPr>
        <p:blipFill>
          <a:blip r:embed="rId3" cstate="print">
            <a:lum bright="-20000" contrast="40000"/>
          </a:blip>
          <a:stretch>
            <a:fillRect/>
          </a:stretch>
        </p:blipFill>
        <p:spPr>
          <a:xfrm>
            <a:off x="2987824" y="2564904"/>
            <a:ext cx="3096344" cy="3096344"/>
          </a:xfrm>
          <a:prstGeom prst="ellipse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1601367822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980728"/>
            <a:ext cx="7776864" cy="555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270634" y="0"/>
            <a:ext cx="4991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Читаем с 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Чиком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ptah25.gif"/>
          <p:cNvPicPr>
            <a:picLocks noChangeAspect="1"/>
          </p:cNvPicPr>
          <p:nvPr/>
        </p:nvPicPr>
        <p:blipFill>
          <a:blip r:embed="rId3" cstate="print">
            <a:lum bright="-20000" contrast="40000"/>
          </a:blip>
          <a:stretch>
            <a:fillRect/>
          </a:stretch>
        </p:blipFill>
        <p:spPr>
          <a:xfrm>
            <a:off x="323528" y="260648"/>
            <a:ext cx="628650" cy="62865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07 0.06523 C 0.06424 0.04858 0.07257 0.03886 0.08177 0.0266 C 0.08334 0.02452 0.09184 0.02128 0.09393 0.02035 C 0.09636 0.01943 0.10104 0.01712 0.10104 0.01735 C 0.11129 0.01827 0.12639 0.01804 0.1349 0.02822 C 0.14011 0.03446 0.14323 0.04117 0.14809 0.04765 C 0.15052 0.05667 0.15313 0.05158 0.15764 0.04765 C 0.16059 0.03608 0.17292 0.03169 0.18056 0.0266 C 0.18177 0.02567 0.18281 0.02382 0.1842 0.02336 C 0.18698 0.0222 0.18993 0.02244 0.19271 0.02197 C 0.20504 0.02313 0.22049 0.02359 0.23125 0.03308 C 0.23212 0.0347 0.23299 0.03608 0.23368 0.03793 C 0.2342 0.03955 0.2342 0.0414 0.2349 0.04279 C 0.23629 0.04603 0.23959 0.05228 0.23959 0.05251 " pathEditMode="relative" rAng="0" ptsTypes="fffffffffffff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" y="-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34 0.63706 C 0.14531 0.62919 0.15261 0.61948 0.15799 0.61462 C 0.16007 0.60652 0.15764 0.61207 0.16268 0.60814 C 0.17274 0.60051 0.17153 0.59958 0.18195 0.59542 C 0.21059 0.59704 0.20174 0.59542 0.21945 0.60328 C 0.22188 0.60536 0.22413 0.60768 0.22656 0.60976 C 0.22778 0.61092 0.23021 0.613 0.23021 0.613 C 0.23316 0.61878 0.23629 0.62248 0.23872 0.62896 C 0.24445 0.62618 0.24653 0.61855 0.2507 0.613 C 0.25729 0.60421 0.26997 0.60305 0.27847 0.60166 C 0.30868 0.60351 0.2974 0.59935 0.31337 0.60652 C 0.31615 0.60768 0.31806 0.61092 0.32049 0.613 C 0.32327 0.61554 0.32778 0.62248 0.32778 0.62248 C 0.32934 0.6285 0.32847 0.62572 0.33021 0.63058 " pathEditMode="relative" ptsTypes="fffffffffffffA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361 0.7157 C 0.57535 0.71224 0.57865 0.70414 0.58195 0.70136 C 0.59149 0.69304 0.6033 0.68864 0.61459 0.68679 C 0.62952 0.68795 0.63229 0.68772 0.6434 0.69165 C 0.64965 0.6972 0.65608 0.70021 0.66146 0.70761 C 0.66163 0.70853 0.66285 0.71732 0.66632 0.71409 C 0.68125 0.69974 0.65955 0.70807 0.67847 0.69489 C 0.68646 0.68933 0.69531 0.68494 0.70365 0.68031 C 0.71997 0.68124 0.72986 0.67684 0.74097 0.69165 C 0.74584 0.69812 0.74722 0.70183 0.74948 0.71085 C 0.75 0.7127 0.75191 0.7157 0.75191 0.7157 " pathEditMode="relative" ptsTypes="ffffffffffA">
                                      <p:cBhvr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483 0.06384 C 0.57709 0.05552 0.58073 0.04719 0.58438 0.03979 C 0.58507 0.0384 0.58681 0.03886 0.58802 0.03817 C 0.59722 0.03238 0.59827 0.0303 0.60972 0.02868 C 0.62257 0.02961 0.63472 0.02914 0.64584 0.03817 C 0.64861 0.04372 0.64948 0.04788 0.65313 0.05274 C 0.65347 0.05552 0.65382 0.05806 0.65434 0.06084 C 0.65469 0.06245 0.65434 0.06546 0.65556 0.06546 C 0.65695 0.06546 0.65729 0.06245 0.65799 0.06084 C 0.65955 0.0576 0.66111 0.05436 0.66268 0.05112 C 0.66597 0.04418 0.6684 0.03793 0.67361 0.03354 C 0.67795 0.02475 0.68438 0.0222 0.69167 0.01897 C 0.69549 0.01735 0.70365 0.01573 0.70365 0.01573 C 0.71163 0.01619 0.71979 0.01527 0.72778 0.01735 C 0.73073 0.01804 0.73264 0.02174 0.73507 0.02382 C 0.73629 0.02498 0.73872 0.02706 0.73872 0.02706 C 0.74271 0.03562 0.73976 0.02938 0.74584 0.0414 C 0.7467 0.04302 0.74827 0.04626 0.74827 0.04626 C 0.74948 0.05274 0.7507 0.05875 0.7507 0.06546 " pathEditMode="relative" ptsTypes="ffffffffffffffffffA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316 0.38654 C 0.49306 0.37775 0.49584 0.36016 0.50608 0.35137 C 0.50834 0.34952 0.51077 0.34767 0.51337 0.34652 C 0.51649 0.3449 0.52292 0.34328 0.52292 0.34328 C 0.52969 0.34374 0.53663 0.34374 0.5434 0.3449 C 0.54931 0.34582 0.55278 0.35068 0.55799 0.35299 C 0.56146 0.35762 0.56406 0.3604 0.56875 0.36248 C 0.57743 0.37404 0.57761 0.37636 0.58073 0.39139 C 0.58715 0.36572 0.60139 0.35739 0.61945 0.35137 C 0.6559 0.35346 0.63941 0.35045 0.6592 0.35924 C 0.66528 0.36572 0.66875 0.37034 0.67118 0.38029 C 0.67535 0.37474 0.67813 0.36433 0.68195 0.36086 C 0.68646 0.35669 0.69271 0.35461 0.69774 0.35137 C 0.74202 0.35346 0.72101 0.34929 0.73993 0.35762 C 0.74913 0.36595 0.7507 0.36872 0.75556 0.38191 " pathEditMode="relative" ptsTypes="ffffffffffffffA">
                                      <p:cBhvr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729 0.2755 C 0.1132 0.27273 0.11771 0.26555 0.12292 0.26093 C 0.125 0.25538 0.12813 0.25052 0.13004 0.24497 C 0.13212 0.23918 0.13264 0.23294 0.1349 0.22716 C 0.13403 0.21166 0.13629 0.19523 0.12535 0.18552 C 0.1158 0.17696 0.12101 0.18043 0.11077 0.1758 C 0.10955 0.17534 0.10729 0.17418 0.10729 0.17441 C 0.11754 0.17141 0.12327 0.16146 0.12899 0.15013 C 0.12969 0.14689 0.13056 0.14388 0.13125 0.14064 C 0.1316 0.13902 0.13247 0.13578 0.13247 0.13601 C 0.13177 0.11959 0.13403 0.09322 0.11684 0.09091 C 0.11441 0.09068 0.11215 0.09091 0.10972 0.09091 " pathEditMode="relative" rAng="0" ptsTypes="fffffffffffA">
                                      <p:cBhvr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316 0.0812 C 0.38368 0.07518 0.38282 0.06824 0.38559 0.06362 C 0.39323 0.05089 0.40313 0.04141 0.41459 0.03632 C 0.42414 0.03678 0.43386 0.03655 0.44341 0.03794 C 0.45018 0.03886 0.45573 0.05436 0.46025 0.06038 C 0.46059 0.06153 0.46181 0.07032 0.46511 0.06824 C 0.4665 0.06732 0.46563 0.06385 0.46632 0.062 C 0.4698 0.05297 0.47431 0.04488 0.47952 0.03794 C 0.48299 0.03331 0.48282 0.03563 0.48681 0.03308 C 0.4882 0.03216 0.48941 0.031 0.49046 0.02984 C 0.49184 0.02845 0.49254 0.02614 0.4941 0.02498 C 0.49914 0.02128 0.50556 0.02082 0.51094 0.01851 C 0.52136 0.01897 0.53177 0.0192 0.54219 0.02013 C 0.55087 0.02082 0.55695 0.03262 0.56511 0.03632 C 0.56754 0.04118 0.57101 0.04511 0.5724 0.05066 C 0.57344 0.05483 0.57483 0.06362 0.57483 0.06362 " pathEditMode="relative" ptsTypes="fffffffffffffffA">
                                      <p:cBhvr>
                                        <p:cTn id="3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924 0.55355 C 0.4934 0.55239 0.49601 0.55285 0.49896 0.54869 C 0.50417 0.54152 0.49774 0.54522 0.50486 0.54245 C 0.51372 0.53458 0.51719 0.52926 0.52778 0.52463 C 0.52917 0.52394 0.53004 0.52209 0.53143 0.5214 C 0.53368 0.52001 0.53872 0.51816 0.53872 0.51816 C 0.54479 0.51862 0.55087 0.51793 0.55677 0.51978 C 0.56389 0.52209 0.56893 0.53389 0.57483 0.53921 C 0.57518 0.54129 0.57465 0.54453 0.57604 0.54545 C 0.57656 0.54592 0.58455 0.53551 0.58559 0.53435 C 0.59636 0.52163 0.59427 0.52255 0.60851 0.51978 C 0.62205 0.52047 0.64149 0.51654 0.65434 0.52787 C 0.65521 0.52949 0.65573 0.53134 0.65677 0.53273 C 0.65781 0.53412 0.65955 0.53435 0.66024 0.53597 C 0.66163 0.53874 0.66268 0.54545 0.66268 0.54545 C 0.67118 0.54175 0.67622 0.54291 0.68559 0.54383 C 0.69219 0.55262 0.69514 0.56303 0.70018 0.57275 C 0.70174 0.58917 0.70399 0.60999 0.69653 0.6241 C 0.69531 0.62896 0.69358 0.63428 0.69167 0.63867 C 0.69028 0.64214 0.68681 0.64839 0.68681 0.64839 " pathEditMode="relative" ptsTypes="fffffffffffffffffffA">
                                      <p:cBhvr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559 0.46842 C 0.48698 0.45917 0.49132 0.44807 0.49653 0.44113 C 0.49774 0.43951 0.49879 0.43766 0.50018 0.43627 C 0.50243 0.43396 0.50729 0.43002 0.50729 0.43002 C 0.51111 0.42239 0.50834 0.42586 0.51702 0.42193 C 0.51945 0.42077 0.52413 0.41869 0.52413 0.41869 C 0.53386 0.41915 0.54358 0.41892 0.55313 0.42031 C 0.5566 0.42077 0.56459 0.43743 0.56875 0.44113 C 0.57361 0.45084 0.5783 0.45871 0.58073 0.47004 C 0.58663 0.46472 0.58715 0.45778 0.59167 0.45084 C 0.59879 0.43974 0.60886 0.43372 0.61945 0.43164 C 0.63038 0.42655 0.64236 0.43002 0.65313 0.43488 C 0.66077 0.44945 0.65018 0.43118 0.6592 0.44113 C 0.6632 0.44552 0.66702 0.45639 0.66997 0.46218 C 0.67535 0.45732 0.67604 0.44969 0.67969 0.44275 C 0.68507 0.43234 0.69358 0.42725 0.70243 0.42517 C 0.71649 0.42563 0.73073 0.42447 0.74462 0.42679 C 0.74757 0.42725 0.75191 0.43326 0.75191 0.43326 C 0.75764 0.4446 0.75486 0.43997 0.76024 0.4476 C 0.76111 0.45107 0.76511 0.46125 0.76511 0.46518 " pathEditMode="relative" ptsTypes="fffffffffffffffffffA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427 0.32362 C 0.04653 0.31922 0.04861 0.31413 0.05035 0.30927 C 0.05087 0.30765 0.0507 0.30557 0.05156 0.30442 C 0.05243 0.30326 0.05399 0.30326 0.05521 0.3028 C 0.07274 0.27943 0.04549 0.31691 0.06111 0.29169 C 0.06719 0.28198 0.08368 0.28244 0.09011 0.28198 C 0.10365 0.27897 0.11823 0.28591 0.13108 0.29169 C 0.13143 0.29216 0.14323 0.31089 0.13959 0.29632 C 0.14757 0.2799 0.17031 0.27203 0.18403 0.26902 C 0.19306 0.27018 0.19879 0.2718 0.20695 0.2755 C 0.21441 0.27874 0.21754 0.28591 0.22483 0.28846 C 0.22587 0.29007 0.22604 0.29239 0.22726 0.29308 C 0.22952 0.29424 0.23663 0.28684 0.23837 0.28522 C 0.24427 0.2799 0.25035 0.27735 0.25643 0.27226 C 0.26684 0.27273 0.27709 0.27249 0.28768 0.27388 C 0.29236 0.27458 0.30104 0.28036 0.30104 0.28059 C 0.30174 0.28198 0.30226 0.28406 0.3033 0.28522 C 0.30434 0.28637 0.30608 0.28568 0.30695 0.28684 C 0.30816 0.28846 0.30816 0.29123 0.30938 0.29308 C 0.31649 0.30419 0.31077 0.29007 0.31424 0.29956 " pathEditMode="relative" rAng="0" ptsTypes="fffffffffffffffffffA">
                                      <p:cBhvr>
                                        <p:cTn id="4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" y="-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681 0.14411 C 0.48854 0.13763 0.49097 0.13509 0.4941 0.12977 C 0.49948 0.12052 0.5059 0.10964 0.51459 0.10571 C 0.52535 0.10687 0.53629 0.1071 0.54705 0.10895 C 0.54965 0.10941 0.55434 0.11219 0.55434 0.11219 C 0.55816 0.11705 0.56198 0.11959 0.56632 0.12329 C 0.56806 0.13023 0.56823 0.13717 0.56997 0.14411 C 0.57917 0.14064 0.56893 0.14596 0.57483 0.13787 C 0.57899 0.13231 0.58108 0.13185 0.58559 0.12977 C 0.58906 0.12306 0.59375 0.11959 0.59896 0.11543 C 0.60104 0.11358 0.60365 0.11335 0.60608 0.11219 C 0.60729 0.11173 0.60972 0.11057 0.60972 0.11057 C 0.6158 0.11103 0.62205 0.10988 0.62778 0.11219 C 0.6316 0.11381 0.63351 0.12052 0.6375 0.12167 C 0.63941 0.12214 0.64149 0.12283 0.6434 0.12329 C 0.64757 0.12699 0.65087 0.13185 0.65313 0.13787 C 0.65365 0.13948 0.65347 0.14134 0.65434 0.14272 C 0.65521 0.14411 0.65799 0.14573 0.65799 0.14573 " pathEditMode="relative" ptsTypes="fffffffffffffffffA">
                                      <p:cBhvr>
                                        <p:cTn id="4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143 0.23248 C 0.24479 0.22183 0.23299 0.23386 0.23872 0.22137 C 0.2408 0.21698 0.24531 0.21304 0.24827 0.21004 C 0.25104 0.19546 0.26059 0.19338 0.26997 0.18922 C 0.27761 0.18968 0.28524 0.18991 0.29288 0.19084 C 0.29948 0.19153 0.30261 0.20102 0.30851 0.20356 C 0.30938 0.2068 0.30955 0.2105 0.31094 0.21328 C 0.31181 0.2149 0.31285 0.21628 0.31337 0.21813 C 0.31441 0.22114 0.3158 0.22762 0.3158 0.22762 C 0.31875 0.21582 0.31459 0.23016 0.32049 0.21813 C 0.32118 0.21675 0.32084 0.21443 0.3217 0.21328 C 0.32361 0.21073 0.32674 0.2105 0.32899 0.20842 C 0.33594 0.19454 0.32674 0.21096 0.33507 0.20194 C 0.33629 0.20078 0.33629 0.19824 0.3375 0.19708 C 0.33993 0.19454 0.35834 0.18829 0.36268 0.18598 C 0.37066 0.18667 0.38021 0.18297 0.38681 0.18922 C 0.38872 0.19107 0.38976 0.19385 0.39167 0.1957 C 0.39306 0.19708 0.39497 0.19755 0.39653 0.1987 C 0.39896 0.20055 0.40365 0.20518 0.40365 0.20518 C 0.40816 0.21397 0.41163 0.21119 0.41459 0.22276 C 0.41719 0.2179 0.42066 0.21374 0.42413 0.21004 C 0.42639 0.20772 0.43143 0.20356 0.43143 0.20356 C 0.43924 0.18806 0.45434 0.19893 0.46754 0.20032 C 0.47084 0.20148 0.47396 0.2024 0.47726 0.20356 C 0.47882 0.20402 0.48195 0.20518 0.48195 0.20518 C 0.48334 0.21073 0.48316 0.21166 0.48681 0.21651 C 0.49115 0.2223 0.49045 0.21675 0.49045 0.22276 " pathEditMode="relative" ptsTypes="ffffffffffffffffffffffffffA">
                                      <p:cBhvr>
                                        <p:cTn id="5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27 0.65626 C 0.03611 0.66158 0.02309 0.65464 0.01215 0.66435 C 0.01077 0.66967 0.0099 0.67499 0.00851 0.68031 C 0.00938 0.70113 0.00677 0.72357 0.02413 0.73005 C 0.01632 0.73352 0.01754 0.73745 0.01215 0.74462 C 0.0099 0.75387 0.00799 0.76266 0.00608 0.77192 C 0.00538 0.77515 0.00365 0.78163 0.00365 0.78163 C 0.00625 0.8124 0.00469 0.80638 0.01337 0.82651 C 0.01476 0.82975 0.01615 0.83622 0.01945 0.83761 C 0.0217 0.83854 0.02413 0.83761 0.02656 0.83761 " pathEditMode="relative" ptsTypes="fffffffffA">
                                      <p:cBhvr>
                                        <p:cTn id="5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4844 0.57321 C 0.45087 0.57437 0.4533 0.57529 0.45573 0.57645 C 0.45851 0.57761 0.46285 0.58293 0.46285 0.58316 C 0.46563 0.58848 0.46649 0.59241 0.47014 0.59727 C 0.475 0.6167 0.47136 0.64932 0.45452 0.65672 C 0.46146 0.66296 0.46476 0.6706 0.46771 0.68078 C 0.46858 0.68401 0.47014 0.69049 0.47014 0.69072 C 0.46875 0.72241 0.47101 0.71177 0.46528 0.72889 C 0.46094 0.74184 0.46233 0.74161 0.45087 0.7467 C 0.44913 0.75341 0.45087 0.76128 0.44844 0.76752 C 0.44618 0.77354 0.4349 0.77816 0.43038 0.78024 C 0.42917 0.78071 0.42674 0.78186 0.42674 0.78209 C 0.42066 0.79412 0.4066 0.79343 0.3967 0.79482 C 0.38577 0.79435 0.375 0.79412 0.36406 0.7932 C 0.3599 0.79273 0.3533 0.7851 0.3533 0.78533 C 0.35139 0.7777 0.35191 0.7696 0.35452 0.76266 C 0.35608 0.75827 0.35781 0.75804 0.35816 0.75295 C 0.35851 0.74878 0.35816 0.74439 0.35816 0.74022 " pathEditMode="relative" rAng="0" ptsTypes="fffffffffffffffffA">
                                      <p:cBhvr>
                                        <p:cTn id="5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48 0.57761 C 0.25295 0.57599 0.25538 0.57414 0.2592 0.57761 C 0.26024 0.57853 0.2599 0.58084 0.26024 0.58246 C 0.26094 0.5857 0.26268 0.59218 0.26268 0.59218 C 0.26094 0.63289 0.26389 0.61022 0.26024 0.62572 C 0.25955 0.62873 0.25903 0.63359 0.25677 0.63544 C 0.25486 0.63706 0.2474 0.63937 0.24462 0.64029 C 0.24809 0.64747 0.25191 0.64677 0.25799 0.64839 C 0.26979 0.66088 0.28438 0.66805 0.29531 0.68193 C 0.29809 0.69327 0.29913 0.69257 0.29653 0.70599 C 0.29566 0.71085 0.28681 0.71409 0.28681 0.71409 C 0.28403 0.72519 0.27917 0.72773 0.2724 0.73329 C 0.27066 0.73467 0.26893 0.73629 0.26754 0.73814 C 0.26649 0.73953 0.26511 0.743 0.26511 0.743 " pathEditMode="relative" ptsTypes="fffffffffffffA">
                                      <p:cBhvr>
                                        <p:cTn id="6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959 0.05251 C 0.24792 0.04881 0.25278 0.05436 0.26007 0.05714 C 0.26493 0.06362 0.27136 0.06593 0.2757 0.07333 C 0.27743 0.07634 0.28056 0.08305 0.28056 0.08305 C 0.28004 0.09508 0.28351 0.12237 0.27084 0.12792 C 0.26372 0.13787 0.2592 0.13556 0.25157 0.14227 C 0.2566 0.14666 0.26129 0.14921 0.26615 0.1536 C 0.27101 0.16262 0.27309 0.17211 0.2757 0.18252 C 0.27535 0.19154 0.27587 0.20079 0.27448 0.20981 C 0.27361 0.21583 0.26337 0.21953 0.26007 0.22253 C 0.26198 0.22994 0.26372 0.22809 0.26858 0.23225 C 0.27014 0.23549 0.2717 0.23873 0.27327 0.24196 C 0.27396 0.24358 0.2757 0.24659 0.2757 0.24659 C 0.2816 0.27828 0.28629 0.31576 0.25521 0.31576 " pathEditMode="relative" ptsTypes="fffffffffffffA">
                                      <p:cBhvr>
                                        <p:cTn id="6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1601367822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987936"/>
            <a:ext cx="7776864" cy="555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270634" y="0"/>
            <a:ext cx="4991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Читаем с </a:t>
            </a:r>
            <a:r>
              <a:rPr lang="ru-RU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Чиком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ptah25.gif"/>
          <p:cNvPicPr>
            <a:picLocks noChangeAspect="1"/>
          </p:cNvPicPr>
          <p:nvPr/>
        </p:nvPicPr>
        <p:blipFill>
          <a:blip r:embed="rId3" cstate="print">
            <a:lum bright="-20000" contrast="40000"/>
          </a:blip>
          <a:stretch>
            <a:fillRect/>
          </a:stretch>
        </p:blipFill>
        <p:spPr>
          <a:xfrm>
            <a:off x="323528" y="260648"/>
            <a:ext cx="628650" cy="62865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07 0.05019 C 0.06823 0.03493 0.07969 0.03724 0.09271 0.03585 C 0.10347 0.031 0.11997 0.03909 0.13125 0.04071 C 0.13611 0.04279 0.1408 0.04511 0.14566 0.04696 C 0.14601 0.04765 0.14983 0.05644 0.15174 0.05505 C 0.15417 0.0532 0.15417 0.04765 0.1566 0.04557 C 0.15781 0.04441 0.15886 0.04302 0.16007 0.04233 C 0.1717 0.03539 0.18073 0.03238 0.19393 0.031 C 0.20347 0.02776 0.2132 0.02938 0.22274 0.03261 C 0.23368 0.04164 0.23038 0.03655 0.2349 0.04557 C 0.23611 0.05343 0.23507 0.06153 0.24202 0.05505 C 0.24722 0.04464 0.26111 0.04372 0.26979 0.04071 C 0.27344 0.03932 0.27691 0.03747 0.28056 0.03585 C 0.28177 0.03539 0.28403 0.03423 0.28403 0.03446 C 0.3125 0.03608 0.30104 0.03423 0.31563 0.04071 C 0.31719 0.04696 0.31875 0.04973 0.32274 0.05343 C 0.32847 0.0458 0.33542 0.04117 0.34323 0.03909 C 0.34688 0.03169 0.35174 0.03215 0.35781 0.02938 C 0.38993 0.031 0.38629 0.02938 0.40834 0.03909 C 0.41024 0.04696 0.41215 0.05251 0.41806 0.05505 C 0.41927 0.0539 0.42049 0.0532 0.42153 0.05181 C 0.42257 0.05043 0.42274 0.04811 0.42396 0.04696 C 0.42604 0.04487 0.42899 0.04557 0.43125 0.04395 C 0.4474 0.03192 0.43247 0.04071 0.44202 0.03585 C 0.4441 0.03493 0.44601 0.03354 0.44809 0.03261 C 0.45052 0.03146 0.45538 0.02938 0.45538 0.02961 C 0.46493 0.02984 0.47465 0.02891 0.48403 0.031 C 0.48577 0.03123 0.4908 0.04464 0.49393 0.04858 C 0.49427 0.05066 0.4934 0.05436 0.49514 0.05505 C 0.49757 0.05598 0.49965 0.05297 0.50226 0.05181 C 0.50868 0.04881 0.51129 0.04279 0.51806 0.04071 C 0.52153 0.03308 0.52448 0.034 0.53125 0.03261 C 0.53854 0.03308 0.54566 0.03285 0.55295 0.03423 C 0.55677 0.03493 0.56354 0.03909 0.56354 0.03932 C 0.56788 0.04464 0.56945 0.05135 0.57344 0.05667 " pathEditMode="relative" rAng="0" ptsTypes="ffffffffffffffffffffffffffffffffff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24 0.23733 C 0.06059 0.23294 0.0599 0.22831 0.06146 0.22438 C 0.06233 0.2223 0.06476 0.22253 0.06632 0.22137 C 0.07257 0.21651 0.07795 0.21096 0.08438 0.2068 C 0.08889 0.20379 0.09427 0.20402 0.09896 0.20194 C 0.10972 0.2024 0.12066 0.20171 0.13143 0.20356 C 0.1342 0.20402 0.13611 0.20703 0.13872 0.20842 C 0.14618 0.21235 0.15399 0.21628 0.16146 0.21975 C 0.16476 0.23248 0.17014 0.22207 0.17604 0.21813 C 0.18229 0.20703 0.19358 0.19778 0.20365 0.1957 C 0.21649 0.19755 0.2224 0.19546 0.23143 0.20356 C 0.23281 0.20888 0.2349 0.21281 0.23629 0.21813 C 0.24167 0.21582 0.24601 0.21096 0.2507 0.2068 C 0.25278 0.20495 0.25556 0.20472 0.25799 0.20356 C 0.2592 0.2031 0.26146 0.20194 0.26146 0.20194 C 0.27465 0.2024 0.28802 0.20264 0.30122 0.20356 C 0.30834 0.20402 0.31389 0.2149 0.31945 0.21975 C 0.31979 0.22299 0.3191 0.22646 0.32049 0.22924 C 0.32118 0.23063 0.32101 0.22577 0.3217 0.22438 C 0.32587 0.21466 0.325 0.21628 0.33021 0.21166 C 0.33368 0.20472 0.33924 0.20009 0.34462 0.1957 C 0.35781 0.19616 0.37118 0.19593 0.38438 0.19708 C 0.38629 0.19731 0.39861 0.20171 0.40122 0.20356 C 0.40382 0.20541 0.40851 0.21004 0.40851 0.21004 C 0.40886 0.21374 0.4092 0.21767 0.40972 0.22137 C 0.4099 0.22299 0.40972 0.226 0.41094 0.226 C 0.41215 0.226 0.41163 0.22276 0.41215 0.22137 C 0.41354 0.2179 0.41545 0.2149 0.41702 0.21166 C 0.41771 0.21027 0.41945 0.21073 0.42049 0.21004 C 0.42309 0.20819 0.42535 0.20564 0.42778 0.20356 C 0.4309 0.20078 0.43872 0.1987 0.43872 0.1987 C 0.44514 0.19917 0.45156 0.1994 0.45799 0.20032 C 0.4592 0.20055 0.46077 0.20055 0.46146 0.20194 C 0.4632 0.20495 0.4625 0.20981 0.46389 0.21328 C 0.46702 0.22068 0.4691 0.22669 0.47483 0.22924 C 0.48143 0.22623 0.47691 0.22322 0.48316 0.21975 C 0.4882 0.21698 0.49375 0.21559 0.49896 0.21328 C 0.50261 0.21166 0.50608 0.20957 0.50972 0.20842 C 0.51302 0.20726 0.51945 0.20518 0.51945 0.20518 C 0.53993 0.20587 0.56389 0.19593 0.58073 0.21166 C 0.58212 0.21698 0.5842 0.22091 0.58559 0.226 C 0.59097 0.22369 0.58906 0.21998 0.5941 0.21651 C 0.59601 0.21513 0.59827 0.21466 0.60018 0.21328 C 0.60261 0.21143 0.60452 0.20772 0.60729 0.2068 C 0.61215 0.20518 0.61702 0.20402 0.6217 0.20194 C 0.65035 0.20425 0.63351 0.19986 0.6507 0.20842 C 0.65417 0.21027 0.66146 0.21328 0.66146 0.21328 C 0.66233 0.2149 0.66337 0.21628 0.66389 0.21813 C 0.66493 0.22114 0.66632 0.22762 0.66632 0.22762 C 0.66858 0.22461 0.66997 0.22068 0.6724 0.21813 C 0.67309 0.21744 0.68038 0.21513 0.68073 0.2149 C 0.68837 0.21189 0.69618 0.20865 0.70365 0.20518 C 0.7125 0.20564 0.72136 0.20541 0.73021 0.2068 C 0.73455 0.20749 0.73368 0.21119 0.73507 0.2149 C 0.73577 0.21675 0.7375 0.21975 0.7375 0.21975 " pathEditMode="relative" ptsTypes="ffffffffffffffffffffffffffffffffffffffffffffffffffffffA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8438 0.38815 C 0.48663 0.37659 0.48577 0.37381 0.49167 0.36734 C 0.49306 0.36595 0.49393 0.36387 0.49531 0.36248 C 0.49757 0.36016 0.50243 0.356 0.50243 0.356 C 0.51528 0.35646 0.52813 0.35623 0.54097 0.35762 C 0.54427 0.35785 0.5474 0.3597 0.5507 0.36086 C 0.55313 0.36178 0.55799 0.3641 0.55799 0.3641 C 0.56198 0.36965 0.56476 0.36988 0.56997 0.37219 C 0.57084 0.37381 0.57188 0.3752 0.5724 0.37705 C 0.57344 0.38006 0.57483 0.38654 0.57483 0.38654 C 0.57917 0.38283 0.57899 0.37936 0.58316 0.37543 C 0.58663 0.36872 0.5908 0.36502 0.59653 0.36248 C 0.60764 0.36294 0.63976 0.35484 0.65556 0.36895 C 0.65712 0.3752 0.66024 0.37705 0.66389 0.38191 C 0.66424 0.38353 0.66406 0.38746 0.66511 0.38654 C 0.66754 0.38445 0.66788 0.37983 0.66997 0.37705 C 0.67465 0.37081 0.67222 0.37335 0.67726 0.36895 C 0.67899 0.35947 0.68177 0.35855 0.68924 0.356 C 0.69288 0.35484 0.70018 0.35299 0.70018 0.35299 C 0.71198 0.35415 0.72535 0.35323 0.73507 0.3641 C 0.74028 0.36988 0.7408 0.37613 0.74705 0.38029 C 0.74844 0.38561 0.7474 0.38376 0.74948 0.38654 " pathEditMode="relative" ptsTypes="fffffffffffffffffffffA">
                                      <p:cBhvr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84 0.56488 C 0.14931 0.55771 0.14896 0.55193 0.15434 0.54707 C 0.16111 0.53435 0.16285 0.53019 0.17483 0.52787 C 0.18386 0.52394 0.1934 0.52718 0.20243 0.52301 C 0.20764 0.52348 0.21302 0.52348 0.21823 0.52463 C 0.22066 0.5251 0.22535 0.52787 0.22535 0.52787 C 0.22865 0.53111 0.23177 0.53458 0.23507 0.53759 C 0.2375 0.53967 0.24219 0.54383 0.24219 0.54383 C 0.24601 0.54083 0.24618 0.54152 0.24827 0.53597 C 0.24879 0.53435 0.24861 0.53227 0.24948 0.53111 C 0.25347 0.52579 0.25573 0.5251 0.26024 0.52301 C 0.26684 0.51422 0.26979 0.51584 0.27847 0.51191 C 0.29028 0.51284 0.3059 0.51122 0.31702 0.51816 C 0.31997 0.52394 0.32431 0.5281 0.32656 0.53435 C 0.32761 0.53689 0.32761 0.54013 0.32899 0.54245 C 0.32986 0.54383 0.33143 0.54337 0.33264 0.54383 C 0.33698 0.52741 0.34844 0.52625 0.3592 0.5214 C 0.36597 0.52186 0.38108 0.51931 0.39045 0.52463 C 0.39514 0.52741 0.40486 0.53111 0.40486 0.53111 C 0.40608 0.53227 0.40764 0.53273 0.40851 0.53435 C 0.4099 0.53713 0.41094 0.54383 0.41094 0.54383 C 0.41146 0.54152 0.41684 0.5318 0.41823 0.53111 C 0.42084 0.52949 0.42379 0.52995 0.42656 0.52949 C 0.43386 0.52625 0.4408 0.52232 0.44827 0.51978 C 0.46042 0.52093 0.4684 0.52325 0.47969 0.52625 C 0.48629 0.53296 0.49323 0.53805 0.50018 0.54383 C 0.50104 0.54013 0.50365 0.53111 0.50486 0.52787 C 0.50625 0.5244 0.50695 0.51885 0.50972 0.51816 C 0.51424 0.517 0.51545 0.51677 0.51945 0.51515 C 0.52188 0.51422 0.52656 0.51191 0.52656 0.51191 C 0.54219 0.51284 0.54948 0.5089 0.56024 0.51816 C 0.56632 0.53019 0.55851 0.51538 0.56632 0.52787 C 0.57031 0.53435 0.57118 0.54106 0.57604 0.54707 C 0.57656 0.54522 0.58004 0.53389 0.58073 0.53273 C 0.58386 0.52718 0.59202 0.52672 0.59653 0.52463 C 0.6125 0.5251 0.62865 0.52533 0.64462 0.52625 C 0.64965 0.52648 0.65209 0.5288 0.65677 0.53111 C 0.6592 0.53227 0.66389 0.53435 0.66389 0.53435 C 0.6691 0.54129 0.67483 0.54314 0.68073 0.54869 C 0.68195 0.54823 0.68368 0.54846 0.68438 0.54707 C 0.68559 0.5443 0.68507 0.54059 0.68559 0.53759 C 0.68663 0.53227 0.68924 0.52024 0.69288 0.51654 C 0.69549 0.51376 0.69931 0.51469 0.70243 0.51353 C 0.70834 0.51145 0.71476 0.50983 0.72049 0.50705 C 0.7217 0.50752 0.72292 0.50844 0.72413 0.50867 C 0.72743 0.50937 0.73073 0.50914 0.73386 0.51029 C 0.73646 0.51122 0.73854 0.51399 0.74097 0.51515 C 0.74219 0.51677 0.74323 0.51862 0.74462 0.51978 C 0.74566 0.5207 0.74722 0.52024 0.74827 0.5214 C 0.75122 0.5244 0.75295 0.52926 0.75556 0.53273 C 0.75677 0.53759 0.75868 0.54106 0.76024 0.54545 " pathEditMode="relative" ptsTypes="ffffffffffffffffffffffffffffffffffffffffffffffffffA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24 0.63867 C 0.06111 0.63706 0.06146 0.63497 0.06268 0.63382 C 0.06372 0.63266 0.06545 0.63335 0.06632 0.6322 C 0.0757 0.61971 0.06667 0.6241 0.07483 0.62109 C 0.07917 0.60375 0.07205 0.6278 0.07969 0.61462 C 0.08073 0.61277 0.07934 0.6093 0.08073 0.60814 C 0.08264 0.60675 0.1033 0.60375 0.10608 0.60328 C 0.11406 0.6049 0.12014 0.60883 0.12778 0.61138 C 0.12899 0.61254 0.13004 0.61369 0.13143 0.61462 C 0.13264 0.61531 0.13438 0.61485 0.13507 0.61624 C 0.13663 0.61901 0.1375 0.62572 0.1375 0.62572 C 0.13959 0.62364 0.14254 0.62318 0.14462 0.62109 C 0.14584 0.61994 0.14601 0.61762 0.14705 0.61624 C 0.14948 0.613 0.15139 0.61277 0.15434 0.61138 C 0.15816 0.60375 0.16059 0.59681 0.16754 0.5938 C 0.16945 0.59287 0.1717 0.59287 0.17361 0.59218 C 0.17604 0.59125 0.18073 0.58894 0.18073 0.58894 C 0.19479 0.5894 0.20886 0.58963 0.22292 0.59056 C 0.22761 0.59079 0.23629 0.59542 0.23629 0.59542 C 0.24271 0.60351 0.2441 0.61485 0.24705 0.62572 C 0.2507 0.62109 0.25209 0.6167 0.25677 0.61462 C 0.26024 0.60791 0.26493 0.60444 0.26997 0.60004 C 0.27205 0.59819 0.27726 0.59681 0.27726 0.59681 C 0.32518 0.59889 0.30174 0.59496 0.32413 0.6049 C 0.32726 0.61115 0.32952 0.61855 0.33143 0.62572 C 0.33264 0.62526 0.3342 0.62526 0.33507 0.6241 C 0.33715 0.62133 0.33993 0.61462 0.33993 0.61462 C 0.34028 0.613 0.34011 0.61092 0.34097 0.60976 C 0.34219 0.60814 0.34427 0.60768 0.34584 0.60652 C 0.35104 0.60236 0.35452 0.59773 0.36024 0.59542 C 0.43386 0.59773 0.38681 0.59149 0.41337 0.60328 C 0.41667 0.60976 0.41979 0.61508 0.4217 0.62248 C 0.42448 0.61878 0.42604 0.61762 0.42778 0.613 C 0.4283 0.61138 0.42813 0.6093 0.42899 0.60814 C 0.43108 0.60536 0.43386 0.60375 0.43629 0.60166 C 0.43837 0.59981 0.44097 0.59958 0.4434 0.59843 C 0.44462 0.59796 0.44705 0.59681 0.44705 0.59681 C 0.45712 0.59727 0.46719 0.59704 0.47726 0.59843 C 0.4849 0.59935 0.49167 0.61254 0.49774 0.61786 C 0.49965 0.62156 0.50122 0.6241 0.50122 0.62896 " pathEditMode="relative" ptsTypes="fffffffffffffffffffffffffffffffffffffffA">
                                      <p:cBhvr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438 0.1536 C 0.19375 0.16632 0.18941 0.16192 0.19636 0.16817 C 0.19809 0.17511 0.19913 0.18182 0.2 0.18899 C 0.19931 0.2186 0.20643 0.25098 0.18681 0.26926 C 0.18281 0.28522 0.1908 0.29007 0.19514 0.30141 C 0.19722 0.30673 0.1974 0.31321 0.19879 0.31899 C 0.19792 0.33009 0.19792 0.34744 0.19028 0.35438 C 0.1875 0.3604 0.1849 0.35993 0.18195 0.36549 C 0.18351 0.36757 0.1849 0.37011 0.18681 0.37196 C 0.18785 0.37289 0.18959 0.37219 0.19028 0.37358 C 0.19167 0.37636 0.19271 0.3833 0.19271 0.38353 C 0.19236 0.39509 0.19219 0.40666 0.19149 0.41846 C 0.19132 0.42146 0.18993 0.42771 0.18802 0.42979 C 0.18733 0.43072 0.17986 0.43303 0.17952 0.43303 C 0.18368 0.44413 0.18924 0.44598 0.19636 0.45223 C 0.19722 0.4557 0.19983 0.45824 0.2 0.46195 C 0.20052 0.47606 0.20382 0.50243 0.19028 0.50682 C 0.18959 0.50844 0.18906 0.51052 0.18802 0.51168 C 0.18698 0.51284 0.18472 0.51168 0.18438 0.5133 C 0.18368 0.51746 0.19219 0.52301 0.19393 0.5244 C 0.19549 0.52764 0.19722 0.53088 0.19879 0.53412 C 0.19965 0.53574 0.20122 0.53898 0.20122 0.53921 C 0.20018 0.56812 0.20556 0.58894 0.18195 0.59519 C 0.18542 0.59981 0.18924 0.60305 0.19271 0.60791 C 0.19358 0.61138 0.19618 0.61392 0.19636 0.61762 C 0.19705 0.63636 0.19479 0.64862 0.18924 0.66412 C 0.18872 0.66574 0.18889 0.66759 0.18802 0.66898 C 0.1849 0.67407 0.18056 0.6743 0.1783 0.68031 " pathEditMode="relative" rAng="0" ptsTypes="fffffffffffffffffffffffffffA">
                                      <p:cBhvr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334 0.712 C 0.23906 0.70044 0.2434 0.69558 0.25261 0.68957 C 0.25399 0.68864 0.25486 0.68702 0.25625 0.68633 C 0.25851 0.68494 0.26337 0.68309 0.26337 0.68332 C 0.27431 0.68355 0.28524 0.68332 0.29601 0.68471 C 0.2974 0.68494 0.29827 0.68725 0.29965 0.68795 C 0.30191 0.68933 0.30677 0.69118 0.30677 0.69142 C 0.30955 0.69651 0.31233 0.70021 0.31649 0.70391 C 0.31684 0.70553 0.31858 0.71478 0.32136 0.71362 C 0.32379 0.71247 0.33281 0.69859 0.33577 0.69581 C 0.34271 0.68933 0.35052 0.68656 0.35868 0.68471 C 0.37118 0.6854 0.38559 0.67892 0.39601 0.68795 C 0.40521 0.69581 0.39462 0.69026 0.4033 0.69419 C 0.40573 0.69743 0.40938 0.69951 0.41042 0.70391 C 0.41129 0.70715 0.41285 0.71362 0.41285 0.71385 C 0.41511 0.71062 0.41788 0.70853 0.42014 0.70553 C 0.42483 0.69928 0.42639 0.69373 0.43334 0.69118 C 0.43924 0.68332 0.43524 0.68679 0.44653 0.68309 C 0.44896 0.68216 0.45382 0.67985 0.45382 0.68008 C 0.46389 0.68031 0.47379 0.68054 0.48386 0.68147 C 0.49132 0.68216 0.49688 0.69674 0.50087 0.70391 C 0.50365 0.71524 0.50677 0.70344 0.51163 0.69905 C 0.51615 0.6898 0.52084 0.68818 0.52847 0.68471 C 0.5309 0.68355 0.53577 0.68147 0.53577 0.6817 C 0.54531 0.68193 0.55504 0.6817 0.56459 0.68309 C 0.56597 0.68332 0.56684 0.68563 0.56823 0.68633 C 0.57049 0.68772 0.57552 0.68957 0.57552 0.6898 C 0.57795 0.6928 0.58195 0.69465 0.58281 0.69905 C 0.58316 0.70067 0.58316 0.70252 0.58386 0.70391 C 0.58472 0.70553 0.58629 0.70599 0.5875 0.70715 C 0.59323 0.70206 0.59045 0.69974 0.59479 0.69419 C 0.59827 0.68957 0.60278 0.68702 0.60643 0.68309 C 0.60851 0.68101 0.61129 0.68101 0.61372 0.67985 C 0.61493 0.67939 0.61736 0.67823 0.61736 0.67846 C 0.63177 0.67869 0.64584 0.67846 0.6599 0.67985 C 0.67205 0.68101 0.675 0.70021 0.68281 0.70715 C 0.68316 0.70877 0.68281 0.71131 0.68386 0.712 C 0.68507 0.7127 0.68646 0.71154 0.6875 0.71038 C 0.69028 0.70761 0.69236 0.70391 0.69479 0.70067 C 0.69566 0.69951 0.69722 0.69974 0.69844 0.69905 C 0.70486 0.69465 0.71163 0.69003 0.71771 0.68471 C 0.73247 0.68563 0.74236 0.68309 0.75382 0.69257 C 0.75469 0.69419 0.75625 0.69743 0.75625 0.69766 " pathEditMode="relative" rAng="0" ptsTypes="ffffffffffffffffffffffffffffffffffffffffffA">
                                      <p:cBhvr>
                                        <p:cTn id="3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" y="-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4705 0.08952 C 0.85504 0.0879 0.86007 0.08628 0.86875 0.08952 C 0.87674 0.09253 0.88334 0.10548 0.88802 0.11381 C 0.89097 0.12537 0.88976 0.12005 0.89167 0.12977 C 0.89063 0.15568 0.89254 0.15383 0.88559 0.16979 C 0.88316 0.17534 0.87604 0.18436 0.87604 0.18436 C 0.87813 0.19246 0.88334 0.19269 0.88559 0.20194 C 0.8875 0.20934 0.89097 0.21536 0.89288 0.22276 C 0.89167 0.24358 0.89306 0.24335 0.88559 0.25815 C 0.88472 0.25977 0.88455 0.26232 0.88316 0.26301 C 0.88073 0.26417 0.87847 0.26509 0.87604 0.26625 C 0.87483 0.26671 0.8724 0.26787 0.8724 0.26787 C 0.87709 0.27203 0.88195 0.27504 0.88681 0.27897 C 0.88976 0.28475 0.89288 0.2984 0.89288 0.2984 C 0.89184 0.31413 0.89236 0.32593 0.88195 0.33518 C 0.8783 0.34305 0.87379 0.34605 0.86754 0.34814 C 0.8684 0.34976 0.86893 0.35161 0.86997 0.35299 C 0.87101 0.35438 0.87274 0.35461 0.87361 0.356 C 0.87778 0.36225 0.88125 0.37242 0.88316 0.38029 C 0.88299 0.38492 0.8842 0.40458 0.88073 0.41383 C 0.87917 0.41799 0.87743 0.42054 0.87483 0.42355 C 0.87379 0.4247 0.86979 0.42679 0.87118 0.42679 C 0.87518 0.42679 0.87917 0.4247 0.88316 0.42355 C 0.88768 0.4247 0.89236 0.42447 0.89653 0.42679 C 0.89774 0.42748 0.89774 0.43002 0.89774 0.43164 C 0.89774 0.45547 0.9 0.46171 0.89167 0.47652 C 0.88959 0.48809 0.89236 0.47906 0.88681 0.48623 C 0.88577 0.48762 0.88542 0.4897 0.88438 0.49086 C 0.87847 0.49757 0.8724 0.49988 0.86511 0.5022 C 0.86719 0.50266 0.86927 0.50312 0.87118 0.50381 C 0.87361 0.50474 0.87847 0.50705 0.87847 0.50705 C 0.88264 0.51099 0.88281 0.51446 0.88559 0.51978 C 0.88663 0.52695 0.8882 0.53366 0.88924 0.54083 C 0.88889 0.55031 0.88924 0.56003 0.88802 0.56951 C 0.88768 0.57205 0.88542 0.57367 0.88438 0.57599 C 0.88177 0.58223 0.87882 0.58848 0.87483 0.5938 C 0.87188 0.5975 0.86459 0.60375 0.86146 0.60652 C 0.8566 0.61092 0.85695 0.61022 0.86146 0.60814 C 0.86632 0.6086 0.87136 0.60791 0.87604 0.60976 C 0.87709 0.61022 0.88264 0.62665 0.88316 0.62896 C 0.88195 0.65973 0.88542 0.65348 0.87726 0.66921 C 0.87274 0.67777 0.87761 0.67453 0.87118 0.67707 C 0.86997 0.67823 0.86788 0.67846 0.86754 0.68031 C 0.86684 0.6854 0.875 0.6891 0.87726 0.69003 C 0.88038 0.69304 0.88143 0.69304 0.88316 0.69812 C 0.8842 0.70113 0.88559 0.70761 0.88559 0.70761 C 0.88524 0.71779 0.88507 0.72796 0.88438 0.73814 C 0.88368 0.74878 0.87153 0.75457 0.86511 0.75734 C 0.86632 0.75896 0.86719 0.76104 0.86875 0.7622 C 0.87014 0.76336 0.87222 0.76243 0.87361 0.76382 C 0.8809 0.77076 0.88229 0.77886 0.88681 0.78788 C 0.88542 0.80893 0.88177 0.8272 0.86511 0.8346 C 0.86233 0.83414 0.85677 0.83298 0.85677 0.83298 " pathEditMode="relative" ptsTypes="ffffffffffffffffffffffffffffffffffffffffffffffffffffA">
                                      <p:cBhvr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95 0.07842 C 0.08472 0.07888 0.08768 0.07911 0.09045 0.08004 C 0.09288 0.08073 0.09774 0.08327 0.09774 0.08327 C 0.10434 0.08929 0.10729 0.099 0.10972 0.10895 C 0.10903 0.13162 0.11441 0.15406 0.09653 0.16192 C 0.09531 0.16354 0.09427 0.16562 0.09288 0.16678 C 0.09184 0.16771 0.08976 0.16678 0.08924 0.1684 C 0.0875 0.17279 0.09618 0.1765 0.09774 0.17788 C 0.1007 0.1839 0.10521 0.19014 0.10972 0.19408 C 0.10938 0.20726 0.11511 0.24011 0.10018 0.24705 C 0.09653 0.25168 0.0934 0.25283 0.08924 0.25653 C 0.09063 0.26555 0.09184 0.2681 0.09653 0.27434 C 0.09827 0.28105 0.10139 0.28707 0.10365 0.29354 C 0.10608 0.31182 0.11146 0.32894 0.09774 0.34166 C 0.09688 0.34328 0.09653 0.34559 0.09531 0.34652 C 0.09306 0.34814 0.08802 0.34976 0.08802 0.34976 C 0.09097 0.35924 0.09271 0.35808 0.09653 0.36572 C 0.09827 0.37497 0.10018 0.38399 0.10243 0.39301 C 0.10209 0.40041 0.10313 0.40828 0.10122 0.41545 C 0.10018 0.41961 0.0941 0.42517 0.0941 0.42517 C 0.09566 0.42725 0.0974 0.42933 0.09896 0.43164 C 0.09983 0.43303 0.10035 0.43488 0.10122 0.43627 C 0.10347 0.43974 0.10851 0.44598 0.10851 0.44598 C 0.11024 0.45292 0.11163 0.45986 0.11337 0.4668 C 0.11372 0.46842 0.11459 0.47166 0.11459 0.47166 C 0.11372 0.47976 0.11354 0.48785 0.11215 0.49572 C 0.11059 0.50497 0.09879 0.51006 0.09288 0.51191 C 0.09462 0.51862 0.09827 0.51885 0.10122 0.52463 C 0.10486 0.53157 0.10643 0.54221 0.10851 0.55031 C 0.10712 0.56974 0.10886 0.57599 0.0941 0.58084 C 0.08976 0.58478 0.09184 0.58408 0.08802 0.58408 " pathEditMode="relative" ptsTypes="ffffffffffffffffffffffffffffffA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097 0.79273 C 0.24184 0.79065 0.24219 0.78788 0.2434 0.78626 C 0.24427 0.7851 0.24601 0.78556 0.24705 0.78464 C 0.24844 0.78348 0.24931 0.78117 0.2507 0.78001 C 0.25764 0.774 0.26667 0.77076 0.27483 0.76868 C 0.29219 0.7696 0.30035 0.76474 0.31215 0.77515 C 0.31511 0.78094 0.31806 0.78603 0.3217 0.79112 C 0.32917 0.78788 0.32899 0.77677 0.33629 0.77354 C 0.34393 0.76567 0.35261 0.76474 0.36146 0.76058 C 0.36945 0.76104 0.37761 0.76128 0.38559 0.7622 C 0.3941 0.76313 0.40486 0.77469 0.41337 0.77839 C 0.41719 0.78325 0.41788 0.78695 0.42049 0.79273 C 0.43073 0.77238 0.43976 0.76174 0.45799 0.75572 C 0.46927 0.75619 0.48056 0.75526 0.49167 0.75734 C 0.50313 0.75966 0.50816 0.78256 0.51337 0.79273 C 0.51979 0.78418 0.52483 0.77423 0.53386 0.7703 C 0.53837 0.7659 0.53768 0.76544 0.54219 0.76382 C 0.54549 0.76266 0.55191 0.76058 0.55191 0.76058 C 0.56858 0.76174 0.57917 0.76012 0.59045 0.77515 C 0.59236 0.78302 0.59462 0.78117 0.59774 0.7895 C 0.60365 0.78533 0.6066 0.77839 0.61215 0.77354 C 0.61302 0.77261 0.61476 0.77284 0.6158 0.77192 C 0.62761 0.76289 0.61771 0.7666 0.63021 0.76382 C 0.63924 0.76451 0.65 0.76058 0.65799 0.76706 C 0.66094 0.76937 0.66441 0.77145 0.66632 0.77515 C 0.66788 0.77839 0.67118 0.78464 0.67118 0.78464 C 0.67153 0.7858 0.67327 0.79435 0.67483 0.79435 C 0.67604 0.79435 0.67552 0.79112 0.67604 0.7895 C 0.67674 0.78718 0.67743 0.7851 0.67847 0.78302 C 0.6809 0.77839 0.68611 0.77469 0.68924 0.77192 C 0.69132 0.77007 0.69827 0.76821 0.70122 0.76706 C 0.70365 0.76613 0.70851 0.76382 0.70851 0.76382 C 0.7217 0.76451 0.73577 0.76081 0.74827 0.76706 C 0.75087 0.76821 0.75313 0.77007 0.75556 0.77192 C 0.75799 0.77377 0.76268 0.77839 0.76268 0.77839 C 0.76459 0.7858 0.76997 0.7858 0.76997 0.79435 " pathEditMode="relative" ptsTypes="fffffffffffffffffffffffffffffffffffA">
                                      <p:cBhvr>
                                        <p:cTn id="4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31601367822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987936"/>
            <a:ext cx="7776864" cy="55544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270634" y="0"/>
            <a:ext cx="499117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905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Читаем с </a:t>
            </a:r>
            <a:r>
              <a:rPr lang="ru-RU" sz="5400" b="1" dirty="0" err="1" smtClean="0">
                <a:ln w="1905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Чиком</a:t>
            </a:r>
            <a:endParaRPr lang="ru-RU" sz="5400" b="1" cap="none" spc="0" dirty="0">
              <a:ln w="1905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Рисунок 5" descr="ptah25.gif"/>
          <p:cNvPicPr>
            <a:picLocks noChangeAspect="1"/>
          </p:cNvPicPr>
          <p:nvPr/>
        </p:nvPicPr>
        <p:blipFill>
          <a:blip r:embed="rId3" cstate="print">
            <a:lum bright="-20000" contrast="40000"/>
          </a:blip>
          <a:stretch>
            <a:fillRect/>
          </a:stretch>
        </p:blipFill>
        <p:spPr>
          <a:xfrm>
            <a:off x="323528" y="260648"/>
            <a:ext cx="628650" cy="62865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146 0.40273 C 0.06771 0.39995 0.07153 0.39371 0.07726 0.38977 C 0.07952 0.38815 0.08229 0.38839 0.08438 0.38654 C 0.09688 0.37589 0.11198 0.37011 0.12656 0.36734 C 0.14393 0.3597 0.14288 0.37196 0.15434 0.37705 C 0.1559 0.38029 0.15764 0.3833 0.1592 0.38654 C 0.16077 0.38977 0.16146 0.37913 0.16389 0.37705 C 0.16754 0.37381 0.17205 0.37081 0.17604 0.36895 C 0.17795 0.36803 0.18004 0.36803 0.18195 0.36734 C 0.18438 0.36641 0.18924 0.3641 0.18924 0.3641 C 0.21962 0.36595 0.21163 0.36109 0.22778 0.37543 C 0.22865 0.37705 0.22917 0.3789 0.23021 0.38029 C 0.23125 0.38168 0.23299 0.38191 0.23386 0.3833 C 0.24097 0.39486 0.22778 0.38168 0.23872 0.39139 C 0.24132 0.38584 0.24288 0.38237 0.24705 0.37867 C 0.24844 0.37289 0.25139 0.3715 0.25556 0.36895 C 0.25781 0.36757 0.26024 0.36687 0.26268 0.36572 C 0.26389 0.36525 0.26632 0.3641 0.26632 0.3641 C 0.27952 0.36456 0.29288 0.36433 0.30608 0.36572 C 0.30868 0.36595 0.31337 0.36895 0.31337 0.36895 C 0.31684 0.37589 0.32101 0.38029 0.32292 0.38815 C 0.3257 0.38561 0.32865 0.38283 0.33143 0.38029 C 0.33264 0.37913 0.33264 0.37659 0.33386 0.37543 C 0.3375 0.37242 0.3467 0.36849 0.3507 0.36734 C 0.36684 0.36803 0.39288 0.36202 0.40122 0.38815 " pathEditMode="relative" ptsTypes="ffffffffffffffffffffffff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9288 0.0687 C 0.59879 0.07402 0.60209 0.07379 0.60972 0.07518 C 0.6184 0.07911 0.61563 0.07564 0.61945 0.08327 C 0.62205 0.0953 0.62274 0.10918 0.62413 0.12167 C 0.62327 0.14203 0.62726 0.1492 0.61702 0.15868 C 0.61511 0.16655 0.61024 0.16909 0.60486 0.17141 C 0.61545 0.17858 0.63212 0.18783 0.6434 0.19084 C 0.64809 0.20009 0.64479 0.20587 0.63872 0.21166 C 0.63577 0.22345 0.63993 0.20981 0.63386 0.21975 C 0.63316 0.22091 0.63368 0.22345 0.63264 0.22438 C 0.62986 0.22669 0.62604 0.22577 0.62292 0.22762 C 0.61806 0.23039 0.61406 0.23502 0.60972 0.23895 C 0.60781 0.24659 0.60278 0.24751 0.60972 0.25006 C 0.61545 0.2452 0.61268 0.24312 0.61702 0.23733 C 0.61997 0.2334 0.62396 0.23248 0.62778 0.23086 C 0.63056 0.2297 0.63264 0.22646 0.63507 0.22438 C 0.63629 0.22345 0.63872 0.22137 0.63872 0.22137 C 0.64479 0.22183 0.65087 0.22091 0.65677 0.22276 C 0.65816 0.22322 0.65799 0.22646 0.6592 0.22762 C 0.66059 0.22877 0.66233 0.22877 0.66389 0.22924 C 0.66823 0.22045 0.66389 0.22716 0.66997 0.22276 C 0.67257 0.22091 0.67448 0.21767 0.67726 0.21651 C 0.68281 0.21397 0.68854 0.21258 0.6941 0.21004 C 0.70538 0.21119 0.71441 0.21304 0.72535 0.2149 C 0.73681 0.22507 0.71788 0.20934 0.73629 0.21975 C 0.73941 0.2216 0.74167 0.22554 0.74462 0.22762 C 0.74566 0.23201 0.74653 0.23571 0.7507 0.23571 " pathEditMode="relative" ptsTypes="ffffffffffffffffffffffffffA"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2656 0.06084 C 0.4342 0.0613 0.44202 0.0606 0.44948 0.06245 C 0.45156 0.06292 0.45243 0.07032 0.45313 0.07194 C 0.4566 0.08142 0.45799 0.09068 0.46024 0.10085 C 0.4599 0.11427 0.4599 0.12769 0.4592 0.1411 C 0.4592 0.14272 0.45834 0.14411 0.45799 0.14573 C 0.45781 0.14619 0.45625 0.15591 0.45556 0.15706 C 0.45365 0.1603 0.45052 0.16215 0.44827 0.16516 C 0.44601 0.17349 0.44271 0.17326 0.43629 0.17465 C 0.44011 0.17788 0.44393 0.17858 0.44584 0.18436 C 0.44688 0.18737 0.44827 0.19408 0.44827 0.19408 C 0.4507 0.21698 0.45139 0.21466 0.44948 0.24705 C 0.44913 0.25237 0.44653 0.25977 0.44219 0.26139 C 0.43906 0.26255 0.43577 0.26255 0.43264 0.26301 C 0.43663 0.26833 0.44167 0.27203 0.44705 0.27434 C 0.4474 0.27596 0.44757 0.27758 0.44827 0.27897 C 0.44931 0.28082 0.45104 0.28175 0.45191 0.28383 C 0.45313 0.28684 0.45434 0.29331 0.45434 0.29331 C 0.45382 0.30812 0.45781 0.32385 0.44827 0.33194 C 0.4467 0.33819 0.44462 0.33958 0.43993 0.34166 C 0.44584 0.3442 0.44896 0.35137 0.45434 0.356 C 0.45695 0.36618 0.45938 0.37613 0.46146 0.38654 C 0.46059 0.41314 0.46563 0.4291 0.44705 0.43627 C 0.43542 0.43465 0.43959 0.43696 0.43386 0.43326 " pathEditMode="relative" ptsTypes="fffffffffffffffffffffffA">
                                      <p:cBhvr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07 0.47328 C 0.15417 0.46657 0.15695 0.4594 0.16024 0.45246 C 0.16111 0.45084 0.17153 0.44945 0.1724 0.44922 C 0.1783 0.44668 0.18316 0.44437 0.18924 0.44275 C 0.19636 0.44321 0.20764 0.44228 0.2158 0.44598 C 0.21788 0.44691 0.21979 0.44784 0.2217 0.44922 C 0.22431 0.45107 0.22899 0.4557 0.22899 0.4557 C 0.23021 0.45824 0.23056 0.46218 0.23264 0.46357 C 0.23559 0.46542 0.23854 0.45431 0.23872 0.45408 C 0.24167 0.44922 0.24774 0.44737 0.25191 0.44598 C 0.25938 0.43928 0.26979 0.4409 0.27847 0.43951 C 0.28854 0.44113 0.29549 0.44413 0.30486 0.4476 C 0.30729 0.44853 0.30972 0.4483 0.31215 0.44922 C 0.3158 0.45061 0.32292 0.45408 0.32292 0.45408 C 0.32379 0.4557 0.32465 0.45732 0.32535 0.45894 C 0.32587 0.46033 0.32535 0.46357 0.32656 0.46357 C 0.32795 0.46357 0.32795 0.46033 0.32899 0.45894 C 0.33281 0.45408 0.33316 0.45431 0.3375 0.45246 C 0.34514 0.44529 0.3507 0.44413 0.36024 0.44275 C 0.37031 0.44321 0.38038 0.44298 0.39045 0.44437 C 0.39306 0.4446 0.39774 0.4476 0.39774 0.4476 C 0.39896 0.44922 0.39983 0.45131 0.40122 0.45246 C 0.40226 0.45339 0.40399 0.45292 0.40486 0.45408 C 0.40573 0.45524 0.40556 0.45732 0.40608 0.45894 C 0.41042 0.4705 0.40677 0.45477 0.41215 0.47166 C 0.41372 0.47629 0.41459 0.48138 0.4158 0.48623 C 0.41615 0.48785 0.41702 0.49086 0.41702 0.49086 C 0.42448 0.47652 0.42483 0.4675 0.43872 0.46218 C 0.44375 0.45131 0.43698 0.46357 0.44705 0.45408 C 0.44827 0.45292 0.44844 0.45061 0.44948 0.44922 C 0.45191 0.44598 0.45382 0.44575 0.45677 0.44437 C 0.46424 0.4365 0.46233 0.43396 0.4724 0.43164 C 0.48108 0.43303 0.48611 0.43604 0.4941 0.43951 C 0.50018 0.4476 0.49948 0.45871 0.50729 0.46518 C 0.51007 0.45477 0.51875 0.44622 0.52656 0.44275 C 0.52952 0.43696 0.53195 0.43696 0.53629 0.43326 C 0.54636 0.43372 0.5566 0.43164 0.56632 0.43488 C 0.56875 0.43581 0.56667 0.44251 0.56875 0.44437 C 0.56979 0.44552 0.57118 0.44645 0.5724 0.4476 C 0.57518 0.4594 0.57413 0.45408 0.57587 0.46357 C 0.58038 0.45524 0.57726 0.4601 0.58663 0.45084 C 0.59462 0.44321 0.59132 0.44228 0.59774 0.43789 C 0.60243 0.43465 0.60018 0.43835 0.60486 0.43326 C 0.6125 0.42493 0.60365 0.43049 0.6158 0.42517 C 0.61702 0.4247 0.61945 0.42355 0.61945 0.42355 C 0.63472 0.42771 0.65278 0.42655 0.66632 0.43789 C 0.66806 0.44483 0.67066 0.45015 0.6724 0.45732 C 0.67327 0.46056 0.67483 0.4668 0.67483 0.4668 C 0.67518 0.46264 0.67518 0.45824 0.67604 0.45408 C 0.67778 0.44598 0.68715 0.44043 0.69288 0.43789 C 0.70122 0.42216 0.7342 0.43025 0.73872 0.43002 C 0.75 0.43187 0.74931 0.43326 0.75799 0.44113 C 0.76198 0.45732 0.75521 0.43257 0.76268 0.45084 C 0.76545 0.45755 0.76754 0.46889 0.76754 0.47652 " pathEditMode="relative" ptsTypes="fffffffffffffffffffffffffffffffffffffffffffffffffffffA">
                                      <p:cBhvr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24 0.63867 C 0.06111 0.63706 0.06146 0.63497 0.06268 0.63382 C 0.06372 0.63266 0.06545 0.63335 0.06632 0.6322 C 0.0757 0.61971 0.06667 0.6241 0.07483 0.62109 C 0.07917 0.60375 0.07205 0.6278 0.07969 0.61462 C 0.08073 0.61277 0.07934 0.6093 0.08073 0.60814 C 0.08264 0.60675 0.1033 0.60375 0.10608 0.60328 C 0.11406 0.6049 0.12014 0.60883 0.12778 0.61138 C 0.12899 0.61254 0.13004 0.61369 0.13143 0.61462 C 0.13264 0.61531 0.13438 0.61485 0.13507 0.61624 C 0.13663 0.61901 0.1375 0.62572 0.1375 0.62572 C 0.13959 0.62364 0.14254 0.62318 0.14462 0.62109 C 0.14584 0.61994 0.14601 0.61762 0.14705 0.61624 C 0.14948 0.613 0.15139 0.61277 0.15434 0.61138 C 0.15816 0.60375 0.16059 0.59681 0.16754 0.5938 C 0.16945 0.59287 0.1717 0.59287 0.17361 0.59218 C 0.17604 0.59125 0.18073 0.58894 0.18073 0.58894 C 0.19479 0.5894 0.20886 0.58963 0.22292 0.59056 C 0.22761 0.59079 0.23629 0.59542 0.23629 0.59542 C 0.24271 0.60351 0.2441 0.61485 0.24705 0.62572 C 0.2507 0.62109 0.25209 0.6167 0.25677 0.61462 C 0.26024 0.60791 0.26493 0.60444 0.26997 0.60004 C 0.27205 0.59819 0.27726 0.59681 0.27726 0.59681 C 0.32518 0.59889 0.30174 0.59496 0.32413 0.6049 C 0.32726 0.61115 0.32952 0.61855 0.33143 0.62572 C 0.33264 0.62526 0.3342 0.62526 0.33507 0.6241 C 0.33715 0.62133 0.33993 0.61462 0.33993 0.61462 C 0.34028 0.613 0.34011 0.61092 0.34097 0.60976 C 0.34219 0.60814 0.34427 0.60768 0.34584 0.60652 C 0.35104 0.60236 0.35452 0.59773 0.36024 0.59542 C 0.43386 0.59773 0.38681 0.59149 0.41337 0.60328 C 0.41667 0.60976 0.41979 0.61508 0.4217 0.62248 C 0.42448 0.61878 0.42604 0.61762 0.42778 0.613 C 0.4283 0.61138 0.42813 0.6093 0.42899 0.60814 C 0.43108 0.60536 0.43386 0.60375 0.43629 0.60166 C 0.43837 0.59981 0.44097 0.59958 0.4434 0.59843 C 0.44462 0.59796 0.44705 0.59681 0.44705 0.59681 C 0.45712 0.59727 0.46719 0.59704 0.47726 0.59843 C 0.4849 0.59935 0.49167 0.61254 0.49774 0.61786 C 0.49965 0.62156 0.50122 0.6241 0.50122 0.62896 " pathEditMode="relative" ptsTypes="fffffffffffffffffffffffffffffffffffffffA">
                                      <p:cBhvr>
                                        <p:cTn id="2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8438 0.1536 C 0.19375 0.16632 0.18941 0.16192 0.19636 0.16817 C 0.19809 0.17511 0.19913 0.18182 0.2 0.18899 C 0.19931 0.2186 0.20643 0.25098 0.18681 0.26926 C 0.18281 0.28522 0.1908 0.29007 0.19514 0.30141 C 0.19722 0.30673 0.1974 0.31321 0.19879 0.31899 C 0.19792 0.33009 0.19792 0.34744 0.19028 0.35438 C 0.1875 0.3604 0.1849 0.35993 0.18195 0.36549 C 0.18351 0.36757 0.1849 0.37011 0.18681 0.37196 C 0.18785 0.37289 0.18959 0.37219 0.19028 0.37358 C 0.19167 0.37636 0.19271 0.3833 0.19271 0.38353 C 0.19236 0.39509 0.19219 0.40666 0.19149 0.41846 C 0.19132 0.42146 0.18993 0.42771 0.18802 0.42979 C 0.18733 0.43072 0.17986 0.43303 0.17952 0.43303 C 0.18368 0.44413 0.18924 0.44598 0.19636 0.45223 C 0.19722 0.4557 0.19983 0.45824 0.2 0.46195 C 0.20052 0.47606 0.20382 0.50243 0.19028 0.50682 C 0.18959 0.50844 0.18906 0.51052 0.18802 0.51168 C 0.18698 0.51284 0.18472 0.51168 0.18438 0.5133 C 0.18368 0.51746 0.19219 0.52301 0.19393 0.5244 C 0.19549 0.52764 0.19722 0.53088 0.19879 0.53412 C 0.19965 0.53574 0.20122 0.53898 0.20122 0.53921 C 0.20018 0.56812 0.20556 0.58894 0.18195 0.59519 C 0.18542 0.59981 0.18924 0.60305 0.19271 0.60791 C 0.19358 0.61138 0.19618 0.61392 0.19636 0.61762 C 0.19705 0.63636 0.19479 0.64862 0.18924 0.66412 C 0.18872 0.66574 0.18889 0.66759 0.18802 0.66898 C 0.1849 0.67407 0.18056 0.6743 0.1783 0.68031 " pathEditMode="relative" rAng="0" ptsTypes="fffffffffffffffffffffffffffA">
                                      <p:cBhvr>
                                        <p:cTn id="2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" y="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2049 0.15706 C 0.32101 0.15313 0.32136 0.14689 0.32292 0.14272 C 0.32726 0.13139 0.34375 0.11936 0.35313 0.11682 C 0.37084 0.11797 0.38195 0.11959 0.39774 0.12653 C 0.40469 0.1337 0.40816 0.13532 0.41459 0.1411 C 0.41511 0.14226 0.41771 0.15128 0.42049 0.15059 C 0.42257 0.14989 0.42327 0.14295 0.42413 0.1411 C 0.42691 0.13555 0.42899 0.13625 0.43264 0.13139 C 0.43368 0.13 0.43403 0.12769 0.43507 0.12653 C 0.44393 0.11682 0.45434 0.11658 0.46511 0.11543 C 0.47274 0.11635 0.48038 0.11728 0.48802 0.11843 C 0.49254 0.11913 0.50018 0.12653 0.50018 0.12653 C 0.50382 0.13393 0.50625 0.13972 0.51094 0.14573 C 0.51285 0.1536 0.51181 0.15776 0.51823 0.15221 C 0.52361 0.13278 0.51684 0.15198 0.52413 0.1411 C 0.53281 0.12815 0.53038 0.12491 0.54462 0.12005 C 0.55625 0.12052 0.56806 0.12028 0.57969 0.12167 C 0.58524 0.12237 0.59028 0.14041 0.59167 0.14411 C 0.59306 0.14758 0.59653 0.15383 0.59653 0.15383 C 0.59688 0.15706 0.59531 0.16354 0.59774 0.16354 C 0.60035 0.16354 0.59861 0.1566 0.60018 0.15383 C 0.60139 0.15174 0.60243 0.14943 0.60365 0.14735 C 0.61094 0.13601 0.61788 0.12699 0.62899 0.12329 C 0.64115 0.11265 0.66042 0.11751 0.6724 0.12815 C 0.67674 0.13671 0.67379 0.13162 0.68195 0.14272 C 0.68403 0.1455 0.6882 0.15961 0.68924 0.16354 C 0.69132 0.15498 0.68976 0.16007 0.69531 0.14897 C 0.69653 0.14666 0.69844 0.13995 0.70018 0.13787 C 0.70781 0.12884 0.7132 0.12676 0.72292 0.12491 C 0.73472 0.11959 0.74705 0.11959 0.7592 0.12491 C 0.76476 0.13023 0.76719 0.13486 0.77118 0.14272 C 0.77205 0.14434 0.77361 0.14735 0.77361 0.14735 C 0.77292 0.1536 0.77396 0.16192 0.76754 0.16192 " pathEditMode="relative" ptsTypes="ffffffffffffffffffffffffffffffffA">
                                      <p:cBhvr>
                                        <p:cTn id="3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511 0.49248 C 0.17309 0.49664 0.17309 0.50104 0.17969 0.50543 C 0.18195 0.50705 0.18681 0.50867 0.18681 0.50867 C 0.19028 0.51561 0.19445 0.51793 0.19653 0.52625 C 0.19514 0.54869 0.19549 0.5709 0.18316 0.58732 C 0.18125 0.59519 0.17917 0.59287 0.17361 0.59542 C 0.17813 0.59727 0.17986 0.6012 0.18438 0.60328 C 0.18854 0.61994 0.18195 0.59542 0.18802 0.613 C 0.18906 0.61601 0.19045 0.62248 0.19045 0.62248 C 0.18733 0.64284 0.1849 0.65279 0.16997 0.65949 C 0.17031 0.66111 0.17014 0.66343 0.17118 0.66435 C 0.17327 0.66643 0.17847 0.66759 0.17847 0.66759 C 0.18073 0.66967 0.18351 0.67037 0.18559 0.67245 C 0.18959 0.67661 0.18889 0.68216 0.1941 0.68679 C 0.19445 0.68957 0.19479 0.69234 0.19531 0.69489 C 0.19601 0.69812 0.19774 0.70437 0.19774 0.70437 C 0.19722 0.7201 0.20139 0.73606 0.19167 0.74462 C 0.1875 0.75295 0.18056 0.75087 0.17361 0.75272 C 0.1816 0.7541 0.1875 0.7548 0.1941 0.76058 C 0.20018 0.78464 0.19011 0.81378 0.17361 0.82489 " pathEditMode="relative" ptsTypes="fffffffffffffffffffA">
                                      <p:cBhvr>
                                        <p:cTn id="3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632 0.48785 C 0.56511 0.4867 0.56372 0.48577 0.56268 0.48462 C 0.56146 0.48323 0.56059 0.48091 0.5592 0.47976 C 0.55382 0.4749 0.54011 0.47328 0.53386 0.47166 C 0.52934 0.4675 0.52483 0.46542 0.51945 0.46357 C 0.51459 0.46426 0.50868 0.46264 0.50486 0.4668 C 0.50156 0.47027 0.49896 0.48115 0.49774 0.48623 C 0.5 0.48809 0.50278 0.48878 0.50486 0.49086 C 0.50747 0.49364 0.50903 0.50243 0.50972 0.50543 C 0.51077 0.50983 0.51372 0.51584 0.5158 0.51978 C 0.51823 0.53597 0.51823 0.53204 0.5158 0.55841 C 0.51528 0.56396 0.50712 0.57899 0.51702 0.56951 C 0.5184 0.56835 0.51927 0.5665 0.52049 0.56488 C 0.52274 0.55563 0.51979 0.56326 0.52535 0.55841 C 0.53334 0.55124 0.52465 0.55563 0.53264 0.55031 C 0.53611 0.548 0.53993 0.54638 0.5434 0.54383 C 0.54601 0.54198 0.54792 0.53874 0.5507 0.53759 C 0.55313 0.53643 0.55799 0.53435 0.55799 0.53435 C 0.56528 0.52764 0.56893 0.52995 0.57847 0.53111 C 0.58177 0.53204 0.58577 0.53134 0.58802 0.53435 C 0.59549 0.5443 0.58559 0.53874 0.5941 0.54245 C 0.59861 0.54036 0.59965 0.53643 0.60365 0.53273 C 0.6059 0.52833 0.6059 0.52695 0.60972 0.52463 C 0.61198 0.52325 0.61702 0.5214 0.61702 0.5214 C 0.6467 0.52301 0.64236 0.52163 0.66268 0.53111 C 0.66927 0.53828 0.67066 0.53944 0.6724 0.55031 C 0.67934 0.5362 0.66979 0.55401 0.67847 0.54245 C 0.67952 0.54106 0.67969 0.53898 0.68073 0.53759 C 0.68507 0.5318 0.69149 0.52417 0.69653 0.51978 C 0.69879 0.51793 0.70139 0.517 0.70365 0.51515 C 0.72136 0.51654 0.72309 0.51816 0.7375 0.52463 C 0.74132 0.52833 0.74306 0.5325 0.74705 0.53597 C 0.74792 0.53759 0.74879 0.53921 0.74948 0.54083 C 0.75 0.54221 0.7507 0.54545 0.7507 0.54545 " pathEditMode="relative" ptsTypes="fffffffffffffffffffffffffffffffffA">
                                      <p:cBhvr>
                                        <p:cTn id="3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4705 0.55679 C 0.64948 0.54707 0.65538 0.54013 0.66268 0.53759 C 0.66788 0.53296 0.67396 0.53088 0.67969 0.52787 C 0.69462 0.50705 0.7441 0.52116 0.74948 0.5214 C 0.75243 0.52741 0.75486 0.53111 0.75677 0.53759 C 0.75764 0.54059 0.7592 0.54707 0.7592 0.54707 C 0.75886 0.55447 0.76007 0.56257 0.75799 0.56951 C 0.75695 0.57321 0.7507 0.57599 0.7507 0.57599 C 0.75452 0.58362 0.75174 0.58015 0.76024 0.58408 C 0.76302 0.58524 0.76754 0.59056 0.76754 0.59056 C 0.7684 0.5938 0.7691 0.59681 0.76997 0.60004 C 0.77031 0.60166 0.77118 0.6049 0.77118 0.6049 C 0.77084 0.6204 0.77066 0.6359 0.76997 0.6514 C 0.76997 0.65302 0.76997 0.65579 0.76875 0.65626 C 0.76684 0.65718 0.76476 0.6551 0.76268 0.65464 C 0.76077 0.64723 0.76024 0.64561 0.75434 0.64353 C 0.74844 0.63821 0.74271 0.63312 0.73629 0.62896 C 0.73247 0.62641 0.72795 0.62665 0.72413 0.6241 C 0.72292 0.62318 0.72188 0.62179 0.72049 0.62109 C 0.71823 0.62017 0.7158 0.62017 0.71337 0.61948 C 0.71215 0.61901 0.71094 0.61832 0.70972 0.61786 C 0.69844 0.61901 0.69306 0.62017 0.68316 0.62248 C 0.67604 0.62572 0.6691 0.62665 0.66268 0.6322 C 0.66024 0.63104 0.65799 0.63012 0.65556 0.62896 C 0.65434 0.6285 0.65191 0.62734 0.65191 0.62734 C 0.64861 0.6241 0.64618 0.61855 0.64219 0.61786 C 0.63507 0.6167 0.62847 0.61601 0.6217 0.613 C 0.61771 0.61346 0.61354 0.613 0.60972 0.61462 C 0.60834 0.61531 0.60851 0.61832 0.60729 0.61948 C 0.60625 0.62063 0.60486 0.62063 0.60365 0.62109 C 0.59965 0.62248 0.59167 0.62572 0.59167 0.62572 C 0.59045 0.62734 0.58941 0.62942 0.58802 0.63058 C 0.58577 0.63266 0.58073 0.63197 0.58073 0.63706 " pathEditMode="relative" ptsTypes="ffffffffffffffffffffffffffffffffA">
                                      <p:cBhvr>
                                        <p:cTn id="4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56992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dirty="0" smtClean="0"/>
              <a:t>Вы скачали презентацию на сайте учителя начальных классов Ефремовой Н.В.:   </a:t>
            </a:r>
            <a:r>
              <a:rPr lang="en-US" sz="2800" dirty="0" smtClean="0">
                <a:hlinkClick r:id="rId2"/>
              </a:rPr>
              <a:t>http://moideti.ucoz.ru/</a:t>
            </a:r>
            <a:endParaRPr lang="uk-UA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1368151"/>
          </a:xfrm>
        </p:spPr>
        <p:txBody>
          <a:bodyPr>
            <a:normAutofit/>
          </a:bodyPr>
          <a:lstStyle/>
          <a:p>
            <a:r>
              <a:rPr lang="en-US" sz="1400" dirty="0" smtClean="0">
                <a:hlinkClick r:id="rId3"/>
              </a:rPr>
              <a:t>http://fictionbook.ru/author/lera_kirillova/yenciklopediya_metodov_obucheniya_chteni/read_online.html?page=2</a:t>
            </a:r>
            <a:r>
              <a:rPr lang="ru-RU" sz="1400" dirty="0" smtClean="0"/>
              <a:t> – таблица  «Отыщи спрятанное слово»</a:t>
            </a:r>
          </a:p>
          <a:p>
            <a:r>
              <a:rPr lang="en-US" sz="1400" dirty="0" smtClean="0">
                <a:hlinkClick r:id="rId4"/>
              </a:rPr>
              <a:t>http://lenagold.ru/fon/clipart/alf.html</a:t>
            </a:r>
            <a:r>
              <a:rPr lang="ru-RU" sz="1400" dirty="0" smtClean="0"/>
              <a:t> - птичка</a:t>
            </a:r>
          </a:p>
          <a:p>
            <a:r>
              <a:rPr lang="uk-UA" sz="1400" u="sng" dirty="0">
                <a:hlinkClick r:id="rId5"/>
              </a:rPr>
              <a:t>http://freeppt.ru/load/128_shkolnykh_fonov_dlja_prezentacij/1-1-0-238</a:t>
            </a:r>
            <a:r>
              <a:rPr lang="ru-RU" sz="1400" dirty="0"/>
              <a:t>-шаблоны</a:t>
            </a:r>
            <a:endParaRPr lang="uk-UA" sz="1400" dirty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uk-UA" sz="1400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53</Words>
  <Application>Microsoft Office PowerPoint</Application>
  <PresentationFormat>Экран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Для уроков обучения грамоте</vt:lpstr>
      <vt:lpstr>Слайд 2</vt:lpstr>
      <vt:lpstr>Слайд 3</vt:lpstr>
      <vt:lpstr>Слайд 4</vt:lpstr>
      <vt:lpstr>Вы скачали презентацию на сайте учителя начальных классов Ефремовой Н.В.:   http://moideti.ucoz.ru/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14</cp:revision>
  <dcterms:created xsi:type="dcterms:W3CDTF">2012-07-18T14:16:09Z</dcterms:created>
  <dcterms:modified xsi:type="dcterms:W3CDTF">2012-07-18T16:22:32Z</dcterms:modified>
</cp:coreProperties>
</file>