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4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20" r:id="rId4"/>
  </p:sldMasterIdLst>
  <p:sldIdLst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180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ru-RU"/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82834-DD14-41FA-930E-5F96B44113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AC16A-BB21-4414-BE27-72E72C62FD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235AC-6974-4D3E-A5BA-6E219C64B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04AFA-9F93-41F9-9743-DE6EB9B3F0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5F2BB-2E46-49E4-9657-68322EA7FC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292F7-C3B9-4AB0-88C1-77F1A6CB66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7C2ED-F9B8-4E8A-9123-3045A6B8B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0D7CB-C3D6-4F71-901C-54364FACCB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BBCC0-8AAD-49E0-ABC1-6230ACCF5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F59D57-037F-4930-A34D-4EA66D5C09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DC959-F981-4F22-BCCE-F24170575D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heel spokes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sz="180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2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3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4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5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6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7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8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39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40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141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5142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wheel spokes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5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p"/>
        <a:defRPr sz="22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3B8191D-622B-49C6-B38F-ADA7BF1B91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wheel spokes="1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heel spokes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Контрольное списывание:</a:t>
            </a:r>
            <a:br>
              <a:rPr lang="ru-RU" dirty="0" smtClean="0"/>
            </a:br>
            <a:r>
              <a:rPr lang="ru-RU" dirty="0" smtClean="0"/>
              <a:t>Русский язык, 2 класс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УМК Школа России</a:t>
            </a:r>
            <a:endParaRPr lang="ru-RU" dirty="0"/>
          </a:p>
        </p:txBody>
      </p:sp>
    </p:spTree>
  </p:cSld>
  <p:clrMapOvr>
    <a:masterClrMapping/>
  </p:clrMapOvr>
  <p:transition spd="med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Кораблик.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	Наступил </a:t>
            </a:r>
            <a:r>
              <a:rPr lang="ru-RU" dirty="0" smtClean="0"/>
              <a:t>теплый апрель. Выдался ясный день. С крыш падает </a:t>
            </a:r>
            <a:r>
              <a:rPr lang="ru-RU" dirty="0" smtClean="0"/>
              <a:t>частая </a:t>
            </a:r>
            <a:r>
              <a:rPr lang="ru-RU" dirty="0" smtClean="0"/>
              <a:t>капель. На </a:t>
            </a:r>
            <a:r>
              <a:rPr lang="ru-RU" dirty="0" smtClean="0"/>
              <a:t>клёне </a:t>
            </a:r>
            <a:r>
              <a:rPr lang="ru-RU" dirty="0" smtClean="0"/>
              <a:t>надулись почки. Пушистые сугробы снега </a:t>
            </a:r>
            <a:r>
              <a:rPr lang="ru-RU" dirty="0" err="1" smtClean="0"/>
              <a:t>осели</a:t>
            </a:r>
            <a:r>
              <a:rPr lang="ru-RU" dirty="0" smtClean="0"/>
              <a:t>. Весело бежит звонкий ручеек. У Никиты в руках кораблик. Он спустил его на воду. Быстро мчит кораблик.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В первом предложении подчеркните </a:t>
            </a:r>
            <a:r>
              <a:rPr lang="ru-RU" dirty="0" smtClean="0"/>
              <a:t>главные </a:t>
            </a:r>
            <a:r>
              <a:rPr lang="ru-RU" dirty="0" smtClean="0"/>
              <a:t>члены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 </a:t>
            </a:r>
            <a:r>
              <a:rPr lang="ru-RU" dirty="0" smtClean="0"/>
              <a:t>В третьем предложении поставьте ударение.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Домашнее задание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Подготовиться к сочинению. </a:t>
            </a:r>
            <a:endParaRPr lang="ru-RU" dirty="0" smtClean="0"/>
          </a:p>
          <a:p>
            <a:r>
              <a:rPr lang="ru-RU" dirty="0" smtClean="0"/>
              <a:t>Найти </a:t>
            </a:r>
            <a:r>
              <a:rPr lang="ru-RU" dirty="0" smtClean="0"/>
              <a:t>загадки о зимних играх.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heel spokes="1"/>
  </p:transition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аскад">
  <a:themeElements>
    <a:clrScheme name="Каскад 11">
      <a:dk1>
        <a:srgbClr val="FFFFCC"/>
      </a:dk1>
      <a:lt1>
        <a:srgbClr val="FFFFFF"/>
      </a:lt1>
      <a:dk2>
        <a:srgbClr val="CCECFF"/>
      </a:dk2>
      <a:lt2>
        <a:srgbClr val="FFFFFF"/>
      </a:lt2>
      <a:accent1>
        <a:srgbClr val="0078F0"/>
      </a:accent1>
      <a:accent2>
        <a:srgbClr val="CCECFF"/>
      </a:accent2>
      <a:accent3>
        <a:srgbClr val="E2F4FF"/>
      </a:accent3>
      <a:accent4>
        <a:srgbClr val="DADADA"/>
      </a:accent4>
      <a:accent5>
        <a:srgbClr val="AABEF6"/>
      </a:accent5>
      <a:accent6>
        <a:srgbClr val="B9D6E7"/>
      </a:accent6>
      <a:hlink>
        <a:srgbClr val="3399FF"/>
      </a:hlink>
      <a:folHlink>
        <a:srgbClr val="FFCC00"/>
      </a:folHlink>
    </a:clrScheme>
    <a:fontScheme name="Каскад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скад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скад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скад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скад 10">
        <a:dk1>
          <a:srgbClr val="000000"/>
        </a:dk1>
        <a:lt1>
          <a:srgbClr val="CC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2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скад 11">
        <a:dk1>
          <a:srgbClr val="FFFFCC"/>
        </a:dk1>
        <a:lt1>
          <a:srgbClr val="FFFFFF"/>
        </a:lt1>
        <a:dk2>
          <a:srgbClr val="CCECFF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E2F4FF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CC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E2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FFFFCC"/>
        </a:dk1>
        <a:lt1>
          <a:srgbClr val="FFFFFF"/>
        </a:lt1>
        <a:dk2>
          <a:srgbClr val="CCECFF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E2F4FF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0</TotalTime>
  <Words>34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Тема1</vt:lpstr>
      <vt:lpstr>Каскад</vt:lpstr>
      <vt:lpstr>Оформление по умолчанию</vt:lpstr>
      <vt:lpstr>Солнцестояние</vt:lpstr>
      <vt:lpstr>Контрольное списывание: Русский язык, 2 класс</vt:lpstr>
      <vt:lpstr>Слайд 2</vt:lpstr>
      <vt:lpstr>Слайд 3</vt:lpstr>
      <vt:lpstr>Домашнее задание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Контрольное списывание: Русский язык, 2 класс</dc:title>
  <dc:creator>Маришка</dc:creator>
  <cp:lastModifiedBy>Маришка</cp:lastModifiedBy>
  <cp:revision>1</cp:revision>
  <dcterms:created xsi:type="dcterms:W3CDTF">2017-02-06T12:53:52Z</dcterms:created>
  <dcterms:modified xsi:type="dcterms:W3CDTF">2017-02-06T13:01:51Z</dcterms:modified>
</cp:coreProperties>
</file>