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62" r:id="rId4"/>
    <p:sldId id="258" r:id="rId5"/>
    <p:sldId id="256" r:id="rId6"/>
    <p:sldId id="257" r:id="rId7"/>
    <p:sldId id="259" r:id="rId8"/>
    <p:sldId id="260" r:id="rId9"/>
    <p:sldId id="261" r:id="rId10"/>
    <p:sldId id="263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268760"/>
            <a:ext cx="7632848" cy="2808312"/>
          </a:xfrm>
        </p:spPr>
        <p:txBody>
          <a:bodyPr>
            <a:normAutofit/>
          </a:bodyPr>
          <a:lstStyle/>
          <a:p>
            <a:pPr marL="1978025" indent="-1619250" algn="l" defTabSz="974725"/>
            <a:r>
              <a:rPr lang="ru-RU" dirty="0" smtClean="0"/>
              <a:t>Тема: ЗНАКОМСТВО С                            БУКВОЙ </a:t>
            </a:r>
            <a:r>
              <a:rPr lang="ru-RU" i="1" dirty="0" smtClean="0"/>
              <a:t>У, </a:t>
            </a:r>
            <a:r>
              <a:rPr lang="ru-RU" i="1" dirty="0" smtClean="0"/>
              <a:t>у</a:t>
            </a:r>
            <a:r>
              <a:rPr lang="ru-RU" sz="31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7944" y="4725144"/>
            <a:ext cx="4752528" cy="1752600"/>
          </a:xfrm>
        </p:spPr>
        <p:txBody>
          <a:bodyPr/>
          <a:lstStyle/>
          <a:p>
            <a:pPr algn="l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Подготовила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Атаманцева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З.В.</a:t>
            </a:r>
          </a:p>
          <a:p>
            <a:pPr algn="l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МБОУ СОШ № 5</a:t>
            </a:r>
          </a:p>
          <a:p>
            <a:pPr algn="l">
              <a:defRPr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г. Ноябрьск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342900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</a:rPr>
              <a:t> 1класс. УМК «Начальная школа 21 века» </a:t>
            </a:r>
            <a:endParaRPr lang="ru-R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305800" cy="2808312"/>
          </a:xfrm>
        </p:spPr>
        <p:txBody>
          <a:bodyPr>
            <a:normAutofit fontScale="90000"/>
          </a:bodyPr>
          <a:lstStyle/>
          <a:p>
            <a:pPr marL="360363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Девиз урока: </a:t>
            </a:r>
            <a:br>
              <a:rPr lang="ru-RU" dirty="0" smtClean="0"/>
            </a:br>
            <a:r>
              <a:rPr lang="ru-RU" b="1" dirty="0" smtClean="0"/>
              <a:t>«Способность видеть в обыкновенном чудесное –        признак мудрости».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1а класс\trumpet_saxophone_PNG1475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4020994" cy="2792976"/>
          </a:xfrm>
          <a:prstGeom prst="rect">
            <a:avLst/>
          </a:prstGeom>
          <a:noFill/>
        </p:spPr>
      </p:pic>
      <p:pic>
        <p:nvPicPr>
          <p:cNvPr id="3075" name="Picture 3" descr="C:\Users\user\Documents\1а класс\restaurar-silla-madera-668x400x80x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564904"/>
            <a:ext cx="63627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2204864"/>
            <a:ext cx="180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Уу</a:t>
            </a:r>
            <a:endParaRPr lang="ru-RU" sz="10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484784"/>
            <a:ext cx="813690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л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к  -  л…к</a:t>
            </a:r>
          </a:p>
          <a:p>
            <a:r>
              <a:rPr lang="ru-RU" sz="4400" dirty="0" smtClean="0"/>
              <a:t>ч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шки – ч…</a:t>
            </a:r>
            <a:r>
              <a:rPr lang="ru-RU" sz="4400" dirty="0" err="1" smtClean="0"/>
              <a:t>шки</a:t>
            </a:r>
            <a:endParaRPr lang="ru-RU" sz="4400" dirty="0" smtClean="0"/>
          </a:p>
          <a:p>
            <a:r>
              <a:rPr lang="ru-RU" sz="4400" dirty="0" smtClean="0"/>
              <a:t>б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к  -  б…к</a:t>
            </a:r>
          </a:p>
          <a:p>
            <a:r>
              <a:rPr lang="ru-RU" sz="4400" dirty="0" smtClean="0"/>
              <a:t>т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к-т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к-т</a:t>
            </a:r>
            <a:r>
              <a:rPr lang="ru-RU" sz="4400" dirty="0" smtClean="0">
                <a:solidFill>
                  <a:srgbClr val="FF0000"/>
                </a:solidFill>
              </a:rPr>
              <a:t>а</a:t>
            </a:r>
            <a:r>
              <a:rPr lang="ru-RU" sz="4400" dirty="0" smtClean="0"/>
              <a:t>к   -   т…</a:t>
            </a:r>
            <a:r>
              <a:rPr lang="ru-RU" sz="4400" dirty="0" err="1" smtClean="0"/>
              <a:t>к-т</a:t>
            </a:r>
            <a:r>
              <a:rPr lang="ru-RU" sz="4400" dirty="0" smtClean="0"/>
              <a:t>…</a:t>
            </a:r>
            <a:r>
              <a:rPr lang="ru-RU" sz="4400" dirty="0" err="1" smtClean="0"/>
              <a:t>к-т</a:t>
            </a:r>
            <a:r>
              <a:rPr lang="ru-RU" sz="4400" dirty="0" smtClean="0"/>
              <a:t>…к</a:t>
            </a:r>
          </a:p>
          <a:p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275856" y="404664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а </a:t>
            </a:r>
            <a:r>
              <a:rPr lang="ru-RU" sz="5400" b="1" dirty="0" smtClean="0"/>
              <a:t>   -   </a:t>
            </a:r>
            <a:r>
              <a:rPr lang="ru-RU" sz="5400" b="1" dirty="0" smtClean="0">
                <a:solidFill>
                  <a:srgbClr val="FF0000"/>
                </a:solidFill>
              </a:rPr>
              <a:t> у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1772816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772816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2924944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1772816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2924944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У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2924944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2924944"/>
            <a:ext cx="64807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1а класс\13393568-Duck-cartoon--Stock-Vector-anim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980728"/>
            <a:ext cx="5279866" cy="4073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1а класс\duck-clip-art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3168352" cy="3099847"/>
          </a:xfrm>
          <a:prstGeom prst="rect">
            <a:avLst/>
          </a:prstGeom>
          <a:noFill/>
        </p:spPr>
      </p:pic>
      <p:pic>
        <p:nvPicPr>
          <p:cNvPr id="2051" name="Picture 3" descr="C:\Users\user\Documents\1а класс\13494166-Illustraiton-of-duckling-chicks-on-white-Stock-Vector-duck-cartoon-cut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212976"/>
            <a:ext cx="3962400" cy="3325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cuments\1а класс\0_91a17_3d13a48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764704"/>
            <a:ext cx="2357053" cy="2256886"/>
          </a:xfrm>
          <a:prstGeom prst="rect">
            <a:avLst/>
          </a:prstGeom>
          <a:noFill/>
        </p:spPr>
      </p:pic>
      <p:pic>
        <p:nvPicPr>
          <p:cNvPr id="4099" name="Picture 3" descr="C:\Users\user\Documents\1а класс\depositphotos_9903178-Funny-snai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1196752"/>
            <a:ext cx="3059832" cy="2039888"/>
          </a:xfrm>
          <a:prstGeom prst="rect">
            <a:avLst/>
          </a:prstGeom>
          <a:noFill/>
        </p:spPr>
      </p:pic>
      <p:pic>
        <p:nvPicPr>
          <p:cNvPr id="4" name="Picture 2" descr="C:\Users\user\Documents\1а класс\duck-clip-art-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3429000"/>
            <a:ext cx="3168352" cy="3099847"/>
          </a:xfrm>
          <a:prstGeom prst="rect">
            <a:avLst/>
          </a:prstGeom>
          <a:noFill/>
        </p:spPr>
      </p:pic>
      <p:pic>
        <p:nvPicPr>
          <p:cNvPr id="4100" name="Picture 4" descr="C:\Users\user\Documents\1а класс\uzhi-i-gadyuki-2_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12" t="3360" r="1721" b="5921"/>
          <a:stretch>
            <a:fillRect/>
          </a:stretch>
        </p:blipFill>
        <p:spPr bwMode="auto">
          <a:xfrm>
            <a:off x="467544" y="3645024"/>
            <a:ext cx="4608512" cy="1944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1а класс\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573016"/>
            <a:ext cx="4897581" cy="2924944"/>
          </a:xfrm>
          <a:prstGeom prst="rect">
            <a:avLst/>
          </a:prstGeom>
          <a:noFill/>
        </p:spPr>
      </p:pic>
      <p:pic>
        <p:nvPicPr>
          <p:cNvPr id="5123" name="Picture 3" descr="C:\Users\user\Documents\1а класс\214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924943"/>
            <a:ext cx="3096344" cy="2580287"/>
          </a:xfrm>
          <a:prstGeom prst="rect">
            <a:avLst/>
          </a:prstGeom>
          <a:noFill/>
        </p:spPr>
      </p:pic>
      <p:pic>
        <p:nvPicPr>
          <p:cNvPr id="5124" name="Picture 4" descr="C:\Users\user\Documents\1а класс\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404664"/>
            <a:ext cx="3889234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60649"/>
            <a:ext cx="67687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Сегодня на уроке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1124744"/>
            <a:ext cx="604867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я   узнал…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было   интересно…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было   трудно…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я  понял,  что…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теперь   я  могу…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я   научился…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у   меня   получилось …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мне   захотелось…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</TotalTime>
  <Words>83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Тема: ЗНАКОМСТВО С                            БУКВОЙ У, у  </vt:lpstr>
      <vt:lpstr>       Девиз урока:  «Способность видеть в обыкновенном чудесное –        признак мудрости».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19</cp:revision>
  <dcterms:created xsi:type="dcterms:W3CDTF">2016-10-05T18:37:40Z</dcterms:created>
  <dcterms:modified xsi:type="dcterms:W3CDTF">2017-02-06T13:36:21Z</dcterms:modified>
</cp:coreProperties>
</file>