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0" r:id="rId3"/>
    <p:sldId id="266" r:id="rId4"/>
    <p:sldId id="271" r:id="rId5"/>
    <p:sldId id="268" r:id="rId6"/>
    <p:sldId id="267" r:id="rId7"/>
    <p:sldId id="262" r:id="rId8"/>
    <p:sldId id="260" r:id="rId9"/>
    <p:sldId id="269" r:id="rId10"/>
    <p:sldId id="265" r:id="rId11"/>
    <p:sldId id="275" r:id="rId12"/>
    <p:sldId id="272" r:id="rId13"/>
    <p:sldId id="273" r:id="rId14"/>
  </p:sldIdLst>
  <p:sldSz cx="9144000" cy="6858000" type="screen4x3"/>
  <p:notesSz cx="6858000" cy="9144000"/>
  <p:custDataLst>
    <p:tags r:id="rId15"/>
  </p:custDataLst>
  <p:defaultTextStyle>
    <a:defPPr>
      <a:defRPr lang="ru-RU"/>
    </a:defPPr>
    <a:lvl1pPr marL="0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92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85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977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969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960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951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944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936" algn="l" defTabSz="91398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5" y="213043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5" y="388620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9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9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9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9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9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3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92" indent="0">
              <a:buNone/>
              <a:defRPr sz="2000" b="1"/>
            </a:lvl2pPr>
            <a:lvl3pPr marL="913985" indent="0">
              <a:buNone/>
              <a:defRPr sz="1800" b="1"/>
            </a:lvl3pPr>
            <a:lvl4pPr marL="1370977" indent="0">
              <a:buNone/>
              <a:defRPr sz="1600" b="1"/>
            </a:lvl4pPr>
            <a:lvl5pPr marL="1827969" indent="0">
              <a:buNone/>
              <a:defRPr sz="1600" b="1"/>
            </a:lvl5pPr>
            <a:lvl6pPr marL="2284960" indent="0">
              <a:buNone/>
              <a:defRPr sz="1600" b="1"/>
            </a:lvl6pPr>
            <a:lvl7pPr marL="2741951" indent="0">
              <a:buNone/>
              <a:defRPr sz="1600" b="1"/>
            </a:lvl7pPr>
            <a:lvl8pPr marL="3198944" indent="0">
              <a:buNone/>
              <a:defRPr sz="1600" b="1"/>
            </a:lvl8pPr>
            <a:lvl9pPr marL="365593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92" indent="0">
              <a:buNone/>
              <a:defRPr sz="2000" b="1"/>
            </a:lvl2pPr>
            <a:lvl3pPr marL="913985" indent="0">
              <a:buNone/>
              <a:defRPr sz="1800" b="1"/>
            </a:lvl3pPr>
            <a:lvl4pPr marL="1370977" indent="0">
              <a:buNone/>
              <a:defRPr sz="1600" b="1"/>
            </a:lvl4pPr>
            <a:lvl5pPr marL="1827969" indent="0">
              <a:buNone/>
              <a:defRPr sz="1600" b="1"/>
            </a:lvl5pPr>
            <a:lvl6pPr marL="2284960" indent="0">
              <a:buNone/>
              <a:defRPr sz="1600" b="1"/>
            </a:lvl6pPr>
            <a:lvl7pPr marL="2741951" indent="0">
              <a:buNone/>
              <a:defRPr sz="1600" b="1"/>
            </a:lvl7pPr>
            <a:lvl8pPr marL="3198944" indent="0">
              <a:buNone/>
              <a:defRPr sz="1600" b="1"/>
            </a:lvl8pPr>
            <a:lvl9pPr marL="365593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992" indent="0">
              <a:buNone/>
              <a:defRPr sz="1200"/>
            </a:lvl2pPr>
            <a:lvl3pPr marL="913985" indent="0">
              <a:buNone/>
              <a:defRPr sz="1000"/>
            </a:lvl3pPr>
            <a:lvl4pPr marL="1370977" indent="0">
              <a:buNone/>
              <a:defRPr sz="900"/>
            </a:lvl4pPr>
            <a:lvl5pPr marL="1827969" indent="0">
              <a:buNone/>
              <a:defRPr sz="900"/>
            </a:lvl5pPr>
            <a:lvl6pPr marL="2284960" indent="0">
              <a:buNone/>
              <a:defRPr sz="900"/>
            </a:lvl6pPr>
            <a:lvl7pPr marL="2741951" indent="0">
              <a:buNone/>
              <a:defRPr sz="900"/>
            </a:lvl7pPr>
            <a:lvl8pPr marL="3198944" indent="0">
              <a:buNone/>
              <a:defRPr sz="900"/>
            </a:lvl8pPr>
            <a:lvl9pPr marL="365593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0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992" indent="0">
              <a:buNone/>
              <a:defRPr sz="2800"/>
            </a:lvl2pPr>
            <a:lvl3pPr marL="913985" indent="0">
              <a:buNone/>
              <a:defRPr sz="2400"/>
            </a:lvl3pPr>
            <a:lvl4pPr marL="1370977" indent="0">
              <a:buNone/>
              <a:defRPr sz="2000"/>
            </a:lvl4pPr>
            <a:lvl5pPr marL="1827969" indent="0">
              <a:buNone/>
              <a:defRPr sz="2000"/>
            </a:lvl5pPr>
            <a:lvl6pPr marL="2284960" indent="0">
              <a:buNone/>
              <a:defRPr sz="2000"/>
            </a:lvl6pPr>
            <a:lvl7pPr marL="2741951" indent="0">
              <a:buNone/>
              <a:defRPr sz="2000"/>
            </a:lvl7pPr>
            <a:lvl8pPr marL="3198944" indent="0">
              <a:buNone/>
              <a:defRPr sz="2000"/>
            </a:lvl8pPr>
            <a:lvl9pPr marL="3655936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992" indent="0">
              <a:buNone/>
              <a:defRPr sz="1200"/>
            </a:lvl2pPr>
            <a:lvl3pPr marL="913985" indent="0">
              <a:buNone/>
              <a:defRPr sz="1000"/>
            </a:lvl3pPr>
            <a:lvl4pPr marL="1370977" indent="0">
              <a:buNone/>
              <a:defRPr sz="900"/>
            </a:lvl4pPr>
            <a:lvl5pPr marL="1827969" indent="0">
              <a:buNone/>
              <a:defRPr sz="900"/>
            </a:lvl5pPr>
            <a:lvl6pPr marL="2284960" indent="0">
              <a:buNone/>
              <a:defRPr sz="900"/>
            </a:lvl6pPr>
            <a:lvl7pPr marL="2741951" indent="0">
              <a:buNone/>
              <a:defRPr sz="900"/>
            </a:lvl7pPr>
            <a:lvl8pPr marL="3198944" indent="0">
              <a:buNone/>
              <a:defRPr sz="900"/>
            </a:lvl8pPr>
            <a:lvl9pPr marL="365593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399" tIns="45700" rIns="91399" bIns="4570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399" tIns="45700" rIns="91399" bIns="457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vert="horz" lIns="91399" tIns="45700" rIns="91399" bIns="4570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vert="horz" lIns="91399" tIns="45700" rIns="91399" bIns="4570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vert="horz" lIns="91399" tIns="45700" rIns="91399" bIns="4570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398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43" indent="-342743" algn="l" defTabSz="91398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612" indent="-285620" algn="l" defTabSz="91398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480" indent="-228496" algn="l" defTabSz="91398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472" indent="-228496" algn="l" defTabSz="91398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464" indent="-228496" algn="l" defTabSz="91398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456" indent="-228496" algn="l" defTabSz="9139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446" indent="-228496" algn="l" defTabSz="9139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440" indent="-228496" algn="l" defTabSz="9139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430" indent="-228496" algn="l" defTabSz="91398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92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85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77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969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960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951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944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936" algn="l" defTabSz="9139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14" y="-103746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763" t="57544" r="40936" b="31711"/>
          <a:stretch/>
        </p:blipFill>
        <p:spPr bwMode="auto">
          <a:xfrm>
            <a:off x="0" y="2996956"/>
            <a:ext cx="171261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Клипарт - Забавные овощи с эмоциями на прозрачном фон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61" t="80116" r="59735" b="7702"/>
          <a:stretch/>
        </p:blipFill>
        <p:spPr bwMode="auto">
          <a:xfrm flipH="1">
            <a:off x="6372200" y="476672"/>
            <a:ext cx="1434672" cy="129614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20" t="54109" r="73634" b="31711"/>
          <a:stretch/>
        </p:blipFill>
        <p:spPr bwMode="auto">
          <a:xfrm>
            <a:off x="2843808" y="4433338"/>
            <a:ext cx="2059000" cy="2037396"/>
          </a:xfrm>
          <a:prstGeom prst="snip2Same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41" t="57544" r="57448" b="31711"/>
          <a:stretch/>
        </p:blipFill>
        <p:spPr bwMode="auto">
          <a:xfrm>
            <a:off x="3923928" y="404664"/>
            <a:ext cx="1728192" cy="144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ymadam.ru/wp-content/uploads/2012/02/Kartoffe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1512168" cy="184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domik-v-internete.ru/wp-content/uploads/2012/02/%D0%94%D0%B5%D0%BB%D0%B0%D0%B5%D0%BC-%D1%81%D0%B2%D0%BE%D0%B8%D0%BC%D0%B8-%D1%80%D1%83%D0%BA%D0%B0%D0%BC%D0%B8-%D0%B2%D0%BC%D0%B5%D1%81%D1%82%D0%B5-%D1%81-%D0%B4%D0%B5%D1%82%D1%8C%D0%BC%D0%B8-%D0%B4%D0%B5%D1%82%D1%81%D0%BA%D1%83%D1%8E-%D0%BA%D0%B0%D1%80%D0%BD%D0%B0%D0%B2%D0%B0%D0%BB%D1%8C%D0%BD%D1%83%D1%8E-%D0%BC%D0%B0%D1%81%D0%BA%D1%83-%D0%BE%D0%B2%D0%BE%D1%89%D0%B0-%D0%BC%D0%BE%D1%80%D0%BA%D0%BE%D0%B2%D0%B8.-%D0%9C%D0%B0%D1%81%D0%BA%D0%B0-%D0%BC%D0%BE%D1%80%D0%BA%D0%BE%D0%B2%D0%B8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30" r="5128" b="6435"/>
          <a:stretch/>
        </p:blipFill>
        <p:spPr bwMode="auto">
          <a:xfrm>
            <a:off x="5292080" y="3501008"/>
            <a:ext cx="1514460" cy="204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384" t="81786" r="1335" b="-777"/>
          <a:stretch/>
        </p:blipFill>
        <p:spPr bwMode="auto">
          <a:xfrm>
            <a:off x="7092283" y="1844828"/>
            <a:ext cx="2351972" cy="258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71604" y="908724"/>
            <a:ext cx="7144966" cy="2215959"/>
          </a:xfrm>
          <a:prstGeom prst="rect">
            <a:avLst/>
          </a:prstGeom>
          <a:noFill/>
        </p:spPr>
        <p:txBody>
          <a:bodyPr wrap="none" lIns="91407" tIns="45704" rIns="91407" bIns="45704" rtlCol="0">
            <a:spAutoFit/>
          </a:bodyPr>
          <a:lstStyle/>
          <a:p>
            <a:endParaRPr lang="ru-RU" dirty="0" smtClean="0"/>
          </a:p>
          <a:p>
            <a:endParaRPr lang="ru-RU" sz="6000" dirty="0" smtClean="0"/>
          </a:p>
          <a:p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Дары золотой осени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82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осен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67544" y="188642"/>
            <a:ext cx="8676456" cy="1323431"/>
          </a:xfrm>
          <a:prstGeom prst="rect">
            <a:avLst/>
          </a:prstGeom>
          <a:noFill/>
        </p:spPr>
        <p:txBody>
          <a:bodyPr wrap="square" lIns="91432" tIns="45716" rIns="91432" bIns="45716" rtlCol="0">
            <a:spAutoFit/>
          </a:bodyPr>
          <a:lstStyle/>
          <a:p>
            <a:pPr algn="ctr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8000" b="1" i="1" dirty="0" err="1" smtClean="0">
                <a:latin typeface="Times New Roman" pitchFamily="18" charset="0"/>
                <a:cs typeface="Times New Roman" pitchFamily="18" charset="0"/>
              </a:rPr>
              <a:t>utumn</a:t>
            </a: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kk-KZ" sz="8000" b="1" i="1" dirty="0" smtClean="0">
                <a:latin typeface="Times New Roman" pitchFamily="18" charset="0"/>
                <a:cs typeface="Times New Roman" pitchFamily="18" charset="0"/>
              </a:rPr>
              <a:t>Күз</a:t>
            </a:r>
            <a:r>
              <a:rPr lang="en-US" sz="8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8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908720"/>
            <a:ext cx="91440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331640" y="4581129"/>
            <a:ext cx="6709802" cy="584767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November -</a:t>
            </a:r>
            <a:r>
              <a:rPr lang="kk-KZ" sz="3200" b="1" i="1" dirty="0" smtClean="0">
                <a:latin typeface="Times New Roman" pitchFamily="18" charset="0"/>
                <a:cs typeface="Times New Roman" pitchFamily="18" charset="0"/>
              </a:rPr>
              <a:t> қараша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2636913"/>
            <a:ext cx="4676435" cy="584767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October</a:t>
            </a:r>
            <a:r>
              <a:rPr lang="kk-KZ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kk-KZ" sz="3200" b="1" i="1" dirty="0" smtClean="0">
                <a:latin typeface="Times New Roman" pitchFamily="18" charset="0"/>
                <a:cs typeface="Times New Roman" pitchFamily="18" charset="0"/>
              </a:rPr>
              <a:t>қазан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9633" y="1484785"/>
            <a:ext cx="4105611" cy="584767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September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kk-KZ" sz="3200" b="1" i="1" dirty="0" smtClean="0">
                <a:latin typeface="Times New Roman" pitchFamily="18" charset="0"/>
                <a:cs typeface="Times New Roman" pitchFamily="18" charset="0"/>
              </a:rPr>
              <a:t>қыркүйек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188641"/>
            <a:ext cx="3991782" cy="584767"/>
          </a:xfrm>
          <a:prstGeom prst="rect">
            <a:avLst/>
          </a:prstGeom>
        </p:spPr>
        <p:txBody>
          <a:bodyPr wrap="none" lIns="91432" tIns="45716" rIns="91432" bIns="45716">
            <a:spAutoFit/>
          </a:bodyPr>
          <a:lstStyle/>
          <a:p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Autumn months are…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autumn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47665" y="391089"/>
            <a:ext cx="6603833" cy="179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92" tIns="42146" rIns="84292" bIns="42146" numCol="1" anchor="ctr" anchorCtr="0" compatLnSpc="1">
            <a:prstTxWarp prst="textNoShape">
              <a:avLst/>
            </a:prstTxWarp>
            <a:spAutoFit/>
          </a:bodyPr>
          <a:lstStyle/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Сажая ее, вы трудитесь, потейте  – По осени будет к обеду –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potato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en-US" sz="3000" i="1" dirty="0" smtClean="0">
              <a:solidFill>
                <a:srgbClr val="0033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      (</a:t>
            </a:r>
            <a:r>
              <a:rPr lang="kk-KZ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картоп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cloud.pickupimage.com/data/photo/2015/2/12/0212158-2590-D31A-40D19C5DA150856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492896"/>
            <a:ext cx="3501816" cy="250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98893" y="391090"/>
            <a:ext cx="6052604" cy="179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92" tIns="42146" rIns="84292" bIns="42146" numCol="1" anchor="ctr" anchorCtr="0" compatLnSpc="1">
            <a:prstTxWarp prst="textNoShape">
              <a:avLst/>
            </a:prstTxWarp>
            <a:spAutoFit/>
          </a:bodyPr>
          <a:lstStyle/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Темно-красный борщ кипит.</a:t>
            </a: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борщ кладут хозяйки –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beet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en-US" sz="3000" i="1" dirty="0" smtClean="0">
              <a:solidFill>
                <a:srgbClr val="0033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      (</a:t>
            </a:r>
            <a:r>
              <a:rPr lang="kk-KZ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3000" i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ызылша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www.liberty-rb.ru/images/Natalia/svekl3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7" y="3140968"/>
            <a:ext cx="453650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4756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98893" y="943091"/>
            <a:ext cx="6052604" cy="36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300" tIns="42150" rIns="84300" bIns="42150" numCol="1" anchor="ctr" anchorCtr="0" compatLnSpc="1">
            <a:prstTxWarp prst="textNoShape">
              <a:avLst/>
            </a:prstTxWarp>
            <a:spAutoFit/>
          </a:bodyPr>
          <a:lstStyle/>
          <a:p>
            <a:pPr defTabSz="843000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3000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lib2.podelise.ru/tw_files2/urls_571/21/d-20176/20176_html_m25628ff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420888"/>
            <a:ext cx="309634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835696" y="1124744"/>
            <a:ext cx="4417796" cy="1477319"/>
          </a:xfrm>
          <a:prstGeom prst="rect">
            <a:avLst/>
          </a:prstGeom>
          <a:noFill/>
        </p:spPr>
        <p:txBody>
          <a:bodyPr wrap="none" lIns="91432" tIns="45716" rIns="91432" bIns="45716" rtlCol="0">
            <a:spAutoFit/>
          </a:bodyPr>
          <a:lstStyle/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kk-KZ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 слез доводит Аню он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та чистит –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onion</a:t>
            </a:r>
          </a:p>
          <a:p>
            <a:pPr defTabSz="842924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3000" i="1" dirty="0" err="1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жуа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lang="ru-RU" sz="3000" b="1" i="1" dirty="0" smtClean="0">
              <a:solidFill>
                <a:srgbClr val="0033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4756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98893" y="748288"/>
            <a:ext cx="6289531" cy="1516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85" tIns="42142" rIns="84285" bIns="42142" numCol="1" anchor="ctr" anchorCtr="0" compatLnSpc="1">
            <a:prstTxWarp prst="textNoShape">
              <a:avLst/>
            </a:prstTxWarp>
            <a:spAutoFit/>
          </a:bodyPr>
          <a:lstStyle/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Капусту любит Катя </a:t>
            </a:r>
            <a:r>
              <a:rPr lang="ru-RU" sz="3000" i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Медич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Капуста по-английски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cabbage</a:t>
            </a:r>
          </a:p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kk-KZ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қырыққабат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taghzya.com/wp-content/uploads/2012/01/124679.jpgnew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9" y="2564905"/>
            <a:ext cx="3600399" cy="2016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403650" y="771371"/>
            <a:ext cx="6984776" cy="147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85" tIns="42142" rIns="84285" bIns="42142" numCol="1" anchor="ctr" anchorCtr="0" compatLnSpc="1">
            <a:prstTxWarp prst="textNoShape">
              <a:avLst/>
            </a:prstTxWarp>
            <a:spAutoFit/>
          </a:bodyPr>
          <a:lstStyle/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Уродилась в огороде чудо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репа.</a:t>
            </a:r>
          </a:p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 на кустиках краснеет перец –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pepper</a:t>
            </a:r>
          </a:p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kk-KZ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тәтті бұрыш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prostosad.kz/media/cache/images/1/image/600x600/602f0fa2c1f0d1ba5e241f914e856ff9/catalog/product/8/8f20c1a6cb4c43bf5c500bed3b49f34e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7" y="2636912"/>
            <a:ext cx="259228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98893" y="771371"/>
            <a:ext cx="6289531" cy="147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85" tIns="42142" rIns="84285" bIns="42142" numCol="1" anchor="ctr" anchorCtr="0" compatLnSpc="1">
            <a:prstTxWarp prst="textNoShape">
              <a:avLst/>
            </a:prstTxWarp>
            <a:spAutoFit/>
          </a:bodyPr>
          <a:lstStyle/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Морковку ешь, в ней каротин!</a:t>
            </a:r>
          </a:p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Да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carrot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есть, но где же ин?</a:t>
            </a:r>
            <a:endParaRPr lang="en-US" sz="3000" b="1" i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842847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kk-KZ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әбіз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http://kolizhanka.com.ua/wp-content/uploads/2014/06/original-13633406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780928"/>
            <a:ext cx="280831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4756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98893" y="427862"/>
            <a:ext cx="6052604" cy="497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308" tIns="42154" rIns="84308" bIns="42154" numCol="1" anchor="ctr" anchorCtr="0" compatLnSpc="1">
            <a:prstTxWarp prst="textNoShape">
              <a:avLst/>
            </a:prstTxWarp>
            <a:spAutoFit/>
          </a:bodyPr>
          <a:lstStyle/>
          <a:p>
            <a:pPr defTabSz="843077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3077" fontAlgn="base">
              <a:spcBef>
                <a:spcPct val="0"/>
              </a:spcBef>
              <a:spcAft>
                <a:spcPct val="0"/>
              </a:spcAft>
            </a:pPr>
            <a:endParaRPr lang="ru-RU" sz="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defTabSz="843077" fontAlgn="base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растет на нашей грядке?</a:t>
            </a:r>
            <a:b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Pepper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tomato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сладкий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b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potato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beetroot,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  <a:p>
            <a:pPr defTabSz="84307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Cabbage</a:t>
            </a:r>
            <a:r>
              <a:rPr lang="ru-RU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carrot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тоже тут</a:t>
            </a:r>
            <a:b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en-US" sz="3000" b="1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cucumber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есть у нас,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  <a:p>
            <a:pPr defTabSz="84307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Наша грядка просто класс!</a:t>
            </a:r>
            <a:r>
              <a:rPr lang="en-US" sz="3000" i="1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  <a:p>
            <a:pPr defTabSz="84307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слушал ты внимательно, </a:t>
            </a:r>
            <a:b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Запомнил обязательно. </a:t>
            </a:r>
            <a:b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Отвечай-ка по порядку. </a:t>
            </a:r>
            <a:b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0033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растет на нашей грядке?</a:t>
            </a:r>
            <a:endParaRPr lang="ru-RU" sz="3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1606" cy="7379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763" t="57544" r="40936" b="31711"/>
          <a:stretch/>
        </p:blipFill>
        <p:spPr bwMode="auto">
          <a:xfrm>
            <a:off x="323528" y="1196752"/>
            <a:ext cx="2367981" cy="218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41" t="57544" r="57448" b="31711"/>
          <a:stretch/>
        </p:blipFill>
        <p:spPr bwMode="auto">
          <a:xfrm>
            <a:off x="179512" y="3429000"/>
            <a:ext cx="2371835" cy="189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Клипарт - Забавные овощи с эмоциями на прозрачном фон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61" t="80116" r="59735" b="7702"/>
          <a:stretch/>
        </p:blipFill>
        <p:spPr bwMode="auto">
          <a:xfrm>
            <a:off x="6156176" y="332656"/>
            <a:ext cx="2071455" cy="178500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ymadam.ru/wp-content/uploads/2012/02/Kartoffe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6672"/>
            <a:ext cx="2300670" cy="267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384" t="81786" r="1335" b="-777"/>
          <a:stretch/>
        </p:blipFill>
        <p:spPr bwMode="auto">
          <a:xfrm>
            <a:off x="7020272" y="1988840"/>
            <a:ext cx="2602277" cy="2723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domik-v-internete.ru/wp-content/uploads/2012/02/%D0%94%D0%B5%D0%BB%D0%B0%D0%B5%D0%BC-%D1%81%D0%B2%D0%BE%D0%B8%D0%BC%D0%B8-%D1%80%D1%83%D0%BA%D0%B0%D0%BC%D0%B8-%D0%B2%D0%BC%D0%B5%D1%81%D1%82%D0%B5-%D1%81-%D0%B4%D0%B5%D1%82%D1%8C%D0%BC%D0%B8-%D0%B4%D0%B5%D1%82%D1%81%D0%BA%D1%83%D1%8E-%D0%BA%D0%B0%D1%80%D0%BD%D0%B0%D0%B2%D0%B0%D0%BB%D1%8C%D0%BD%D1%83%D1%8E-%D0%BC%D0%B0%D1%81%D0%BA%D1%83-%D0%BE%D0%B2%D0%BE%D1%89%D0%B0-%D0%BC%D0%BE%D1%80%D0%BA%D0%BE%D0%B2%D0%B8.-%D0%9C%D0%B0%D1%81%D0%BA%D0%B0-%D0%BC%D0%BE%D1%80%D0%BA%D0%BE%D0%B2%D0%B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30" r="5128" b="6435"/>
          <a:stretch/>
        </p:blipFill>
        <p:spPr bwMode="auto">
          <a:xfrm>
            <a:off x="4788024" y="2276872"/>
            <a:ext cx="2558972" cy="33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Клипарт Дети и овощи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20" t="54109" r="73634" b="31711"/>
          <a:stretch/>
        </p:blipFill>
        <p:spPr bwMode="auto">
          <a:xfrm>
            <a:off x="2555776" y="3501008"/>
            <a:ext cx="2676483" cy="2526085"/>
          </a:xfrm>
          <a:prstGeom prst="snip2Same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edsovet.su/_ld/354/01879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1886" cy="69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1268760"/>
            <a:ext cx="7128792" cy="4031865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>
              <a:buNone/>
            </a:pPr>
            <a:r>
              <a:rPr lang="ru-RU" sz="3200" b="1" dirty="0" smtClean="0"/>
              <a:t>Автор: Учитель английского языка первой категории </a:t>
            </a:r>
            <a:r>
              <a:rPr lang="ru-RU" sz="3200" b="1" i="1" dirty="0" err="1" smtClean="0"/>
              <a:t>Кирдяйкина</a:t>
            </a:r>
            <a:r>
              <a:rPr lang="ru-RU" sz="3200" b="1" i="1" dirty="0" smtClean="0"/>
              <a:t> Людмила Леонидовна</a:t>
            </a:r>
          </a:p>
          <a:p>
            <a:pPr>
              <a:buNone/>
            </a:pPr>
            <a:r>
              <a:rPr lang="ru-RU" sz="3200" b="1" i="1" dirty="0" smtClean="0"/>
              <a:t>Ясли/сад №3        г. </a:t>
            </a:r>
            <a:r>
              <a:rPr lang="ru-RU" sz="3200" b="1" i="1" dirty="0" err="1" smtClean="0"/>
              <a:t>Костаная</a:t>
            </a:r>
            <a:endParaRPr lang="ru-RU" sz="3200" b="1" i="1" dirty="0" smtClean="0"/>
          </a:p>
          <a:p>
            <a:pPr algn="ctr">
              <a:buNone/>
            </a:pPr>
            <a:endParaRPr lang="ru-RU" sz="2400" b="1" i="1" dirty="0" smtClean="0"/>
          </a:p>
          <a:p>
            <a:pPr algn="ctr">
              <a:buNone/>
            </a:pPr>
            <a:endParaRPr lang="ru-RU" sz="2400" b="1" i="1" dirty="0" smtClean="0"/>
          </a:p>
          <a:p>
            <a:pPr algn="ctr">
              <a:buNone/>
            </a:pPr>
            <a:endParaRPr lang="ru-RU" sz="2400" b="1" i="1" dirty="0" smtClean="0"/>
          </a:p>
          <a:p>
            <a:pPr algn="ctr">
              <a:buNone/>
            </a:pPr>
            <a:endParaRPr lang="ru-RU" sz="2400" b="1" i="1" dirty="0" smtClean="0"/>
          </a:p>
          <a:p>
            <a:pPr algn="ctr">
              <a:buNone/>
            </a:pPr>
            <a:r>
              <a:rPr lang="ru-RU" sz="2400" b="1" i="1" dirty="0" smtClean="0"/>
              <a:t>2015г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6df36acece4da8e965a286ee0bb28c44ca0a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144</Words>
  <Application>Microsoft Office PowerPoint</Application>
  <PresentationFormat>Экран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35</cp:revision>
  <dcterms:created xsi:type="dcterms:W3CDTF">2015-10-10T11:25:01Z</dcterms:created>
  <dcterms:modified xsi:type="dcterms:W3CDTF">2015-10-27T02:05:16Z</dcterms:modified>
</cp:coreProperties>
</file>