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5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6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7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8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heme/theme9.xml" ContentType="application/vnd.openxmlformats-officedocument.theme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98" r:id="rId3"/>
    <p:sldMasterId id="2147483737" r:id="rId4"/>
    <p:sldMasterId id="2147483750" r:id="rId5"/>
    <p:sldMasterId id="2147483763" r:id="rId6"/>
    <p:sldMasterId id="2147483776" r:id="rId7"/>
    <p:sldMasterId id="2147483789" r:id="rId8"/>
    <p:sldMasterId id="2147483802" r:id="rId9"/>
    <p:sldMasterId id="2147483815" r:id="rId10"/>
  </p:sldMasterIdLst>
  <p:notesMasterIdLst>
    <p:notesMasterId r:id="rId30"/>
  </p:notesMasterIdLst>
  <p:sldIdLst>
    <p:sldId id="264" r:id="rId11"/>
    <p:sldId id="276" r:id="rId12"/>
    <p:sldId id="258" r:id="rId13"/>
    <p:sldId id="270" r:id="rId14"/>
    <p:sldId id="278" r:id="rId15"/>
    <p:sldId id="269" r:id="rId16"/>
    <p:sldId id="280" r:id="rId17"/>
    <p:sldId id="277" r:id="rId18"/>
    <p:sldId id="288" r:id="rId19"/>
    <p:sldId id="266" r:id="rId20"/>
    <p:sldId id="282" r:id="rId21"/>
    <p:sldId id="274" r:id="rId22"/>
    <p:sldId id="287" r:id="rId23"/>
    <p:sldId id="286" r:id="rId24"/>
    <p:sldId id="267" r:id="rId25"/>
    <p:sldId id="275" r:id="rId26"/>
    <p:sldId id="283" r:id="rId27"/>
    <p:sldId id="284" r:id="rId28"/>
    <p:sldId id="285" r:id="rId29"/>
  </p:sldIdLst>
  <p:sldSz cx="9144000" cy="6858000" type="screen4x3"/>
  <p:notesSz cx="6858000" cy="9144000"/>
  <p:defaultTextStyle>
    <a:defPPr>
      <a:defRPr lang="ru-RU"/>
    </a:defPPr>
    <a:lvl1pPr marL="0" algn="l" defTabSz="90769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3845" algn="l" defTabSz="90769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07694" algn="l" defTabSz="90769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61543" algn="l" defTabSz="90769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15389" algn="l" defTabSz="90769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69241" algn="l" defTabSz="90769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23079" algn="l" defTabSz="90769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76921" algn="l" defTabSz="90769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30775" algn="l" defTabSz="90769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4F58FC-36E3-4B30-A14F-A0F5250CDC7B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DE7B34-888B-43FA-877D-3BD4B1A914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59481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0769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3845" algn="l" defTabSz="90769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07694" algn="l" defTabSz="90769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61543" algn="l" defTabSz="90769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15389" algn="l" defTabSz="90769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69241" algn="l" defTabSz="90769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23079" algn="l" defTabSz="90769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76921" algn="l" defTabSz="90769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30775" algn="l" defTabSz="90769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710607C-B834-41A2-842D-5F861F628FA7}" type="slidenum">
              <a:rPr lang="ru-RU">
                <a:solidFill>
                  <a:prstClr val="black"/>
                </a:solidFill>
              </a:rPr>
              <a:pPr/>
              <a:t>1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614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14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512" y="4343230"/>
            <a:ext cx="5486976" cy="411513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E109D54-621A-4820-BDC5-A83B6ECFDC62}" type="slidenum">
              <a:rPr lang="ru-RU">
                <a:solidFill>
                  <a:prstClr val="black"/>
                </a:solidFill>
              </a:rPr>
              <a:pPr/>
              <a:t>2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819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19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512" y="4343231"/>
            <a:ext cx="5486976" cy="403775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E109D54-621A-4820-BDC5-A83B6ECFDC62}" type="slidenum">
              <a:rPr lang="ru-RU">
                <a:solidFill>
                  <a:prstClr val="black"/>
                </a:solidFill>
              </a:rPr>
              <a:pPr/>
              <a:t>4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819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19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512" y="4343231"/>
            <a:ext cx="5486976" cy="403775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1289A80-94A6-4BC6-B0CC-FAF090C86534}" type="slidenum">
              <a:rPr lang="ru-RU">
                <a:solidFill>
                  <a:prstClr val="black"/>
                </a:solidFill>
              </a:rPr>
              <a:pPr/>
              <a:t>6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716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17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512" y="4343230"/>
            <a:ext cx="5486976" cy="411513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E109D54-621A-4820-BDC5-A83B6ECFDC62}" type="slidenum">
              <a:rPr lang="ru-RU">
                <a:solidFill>
                  <a:prstClr val="black"/>
                </a:solidFill>
              </a:rPr>
              <a:pPr/>
              <a:t>7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819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19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512" y="4343231"/>
            <a:ext cx="5486976" cy="403775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E109D54-621A-4820-BDC5-A83B6ECFDC62}" type="slidenum">
              <a:rPr lang="ru-RU">
                <a:solidFill>
                  <a:prstClr val="black"/>
                </a:solidFill>
              </a:rPr>
              <a:pPr/>
              <a:t>9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819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19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512" y="4343231"/>
            <a:ext cx="5486976" cy="403775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1289A80-94A6-4BC6-B0CC-FAF090C86534}" type="slidenum">
              <a:rPr lang="ru-RU">
                <a:solidFill>
                  <a:prstClr val="black"/>
                </a:solidFill>
              </a:rPr>
              <a:pPr/>
              <a:t>10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716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17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512" y="4343230"/>
            <a:ext cx="5486976" cy="411513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E109D54-621A-4820-BDC5-A83B6ECFDC62}" type="slidenum">
              <a:rPr lang="ru-RU">
                <a:solidFill>
                  <a:prstClr val="black"/>
                </a:solidFill>
              </a:rPr>
              <a:pPr/>
              <a:t>12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819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19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512" y="4343231"/>
            <a:ext cx="5486976" cy="403775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E109D54-621A-4820-BDC5-A83B6ECFDC62}" type="slidenum">
              <a:rPr lang="ru-RU">
                <a:solidFill>
                  <a:prstClr val="black"/>
                </a:solidFill>
              </a:rPr>
              <a:pPr/>
              <a:t>13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819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19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512" y="4343231"/>
            <a:ext cx="5486976" cy="403775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E109D54-621A-4820-BDC5-A83B6ECFDC62}" type="slidenum">
              <a:rPr lang="ru-RU">
                <a:solidFill>
                  <a:prstClr val="black"/>
                </a:solidFill>
              </a:rPr>
              <a:pPr/>
              <a:t>14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819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19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512" y="4343231"/>
            <a:ext cx="5486976" cy="403775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1289A80-94A6-4BC6-B0CC-FAF090C86534}" type="slidenum">
              <a:rPr lang="ru-RU">
                <a:solidFill>
                  <a:prstClr val="black"/>
                </a:solidFill>
              </a:rPr>
              <a:pPr/>
              <a:t>15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716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17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512" y="4343230"/>
            <a:ext cx="5486976" cy="411513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E109D54-621A-4820-BDC5-A83B6ECFDC62}" type="slidenum">
              <a:rPr lang="ru-RU">
                <a:solidFill>
                  <a:prstClr val="black"/>
                </a:solidFill>
              </a:rPr>
              <a:pPr/>
              <a:t>16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819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0413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19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512" y="4343231"/>
            <a:ext cx="5486976" cy="403775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744" tIns="45374" rIns="90744" bIns="45374"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3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076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15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15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692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230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769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30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81E63-35A0-4716-AF1F-3E10A36A80B9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9B72E-CC84-4D3F-A46D-79F1EB03AEE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81E63-35A0-4716-AF1F-3E10A36A80B9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9B72E-CC84-4D3F-A46D-79F1EB03AEEC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744" tIns="45374" rIns="90744" bIns="45374"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81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0744" tIns="45374" rIns="90744" bIns="45374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91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0744" tIns="45374" rIns="90744" bIns="45374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0744" tIns="45374" rIns="90744" bIns="45374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5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0744" tIns="45374" rIns="90744" bIns="45374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0744" tIns="45374" rIns="90744" bIns="45374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519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384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0769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15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153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6924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2307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7692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3077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81E63-35A0-4716-AF1F-3E10A36A80B9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9B72E-CC84-4D3F-A46D-79F1EB03AEE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81E63-35A0-4716-AF1F-3E10A36A80B9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9B72E-CC84-4D3F-A46D-79F1EB03AEEC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3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6" y="2679193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6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3845" indent="0">
              <a:buNone/>
              <a:defRPr sz="2000" b="1"/>
            </a:lvl2pPr>
            <a:lvl3pPr marL="907694" indent="0">
              <a:buNone/>
              <a:defRPr sz="1800" b="1"/>
            </a:lvl3pPr>
            <a:lvl4pPr marL="1361543" indent="0">
              <a:buNone/>
              <a:defRPr sz="1600" b="1"/>
            </a:lvl4pPr>
            <a:lvl5pPr marL="1815389" indent="0">
              <a:buNone/>
              <a:defRPr sz="1600" b="1"/>
            </a:lvl5pPr>
            <a:lvl6pPr marL="2269241" indent="0">
              <a:buNone/>
              <a:defRPr sz="1600" b="1"/>
            </a:lvl6pPr>
            <a:lvl7pPr marL="2723079" indent="0">
              <a:buNone/>
              <a:defRPr sz="1600" b="1"/>
            </a:lvl7pPr>
            <a:lvl8pPr marL="3176921" indent="0">
              <a:buNone/>
              <a:defRPr sz="1600" b="1"/>
            </a:lvl8pPr>
            <a:lvl9pPr marL="363077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403" y="3429071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2" y="2678116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3845" indent="0">
              <a:buNone/>
              <a:defRPr sz="2000" b="1"/>
            </a:lvl2pPr>
            <a:lvl3pPr marL="907694" indent="0">
              <a:buNone/>
              <a:defRPr sz="1800" b="1"/>
            </a:lvl3pPr>
            <a:lvl4pPr marL="1361543" indent="0">
              <a:buNone/>
              <a:defRPr sz="1600" b="1"/>
            </a:lvl4pPr>
            <a:lvl5pPr marL="1815389" indent="0">
              <a:buNone/>
              <a:defRPr sz="1600" b="1"/>
            </a:lvl5pPr>
            <a:lvl6pPr marL="2269241" indent="0">
              <a:buNone/>
              <a:defRPr sz="1600" b="1"/>
            </a:lvl6pPr>
            <a:lvl7pPr marL="2723079" indent="0">
              <a:buNone/>
              <a:defRPr sz="1600" b="1"/>
            </a:lvl7pPr>
            <a:lvl8pPr marL="3176921" indent="0">
              <a:buNone/>
              <a:defRPr sz="1600" b="1"/>
            </a:lvl8pPr>
            <a:lvl9pPr marL="3630775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3429071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81E63-35A0-4716-AF1F-3E10A36A80B9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9B72E-CC84-4D3F-A46D-79F1EB03AEE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81E63-35A0-4716-AF1F-3E10A36A80B9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9B72E-CC84-4D3F-A46D-79F1EB03AEE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744" tIns="45374" rIns="90744" bIns="45374"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81E63-35A0-4716-AF1F-3E10A36A80B9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9B72E-CC84-4D3F-A46D-79F1EB03AEE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744" tIns="45374" rIns="90744" bIns="45374"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81E63-35A0-4716-AF1F-3E10A36A80B9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9B72E-CC84-4D3F-A46D-79F1EB03AEEC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4" y="3581471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3845" indent="0">
              <a:buNone/>
              <a:defRPr sz="1200"/>
            </a:lvl2pPr>
            <a:lvl3pPr marL="907694" indent="0">
              <a:buNone/>
              <a:defRPr sz="1000"/>
            </a:lvl3pPr>
            <a:lvl4pPr marL="1361543" indent="0">
              <a:buNone/>
              <a:defRPr sz="900"/>
            </a:lvl4pPr>
            <a:lvl5pPr marL="1815389" indent="0">
              <a:buNone/>
              <a:defRPr sz="900"/>
            </a:lvl5pPr>
            <a:lvl6pPr marL="2269241" indent="0">
              <a:buNone/>
              <a:defRPr sz="900"/>
            </a:lvl6pPr>
            <a:lvl7pPr marL="2723079" indent="0">
              <a:buNone/>
              <a:defRPr sz="900"/>
            </a:lvl7pPr>
            <a:lvl8pPr marL="3176921" indent="0">
              <a:buNone/>
              <a:defRPr sz="900"/>
            </a:lvl8pPr>
            <a:lvl9pPr marL="3630775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4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3" y="1828804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744" tIns="45374" rIns="90744" bIns="45374"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404" y="2785604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3845" indent="0">
              <a:buNone/>
              <a:defRPr sz="1200"/>
            </a:lvl2pPr>
            <a:lvl3pPr marL="907694" indent="0">
              <a:buNone/>
              <a:defRPr sz="1000"/>
            </a:lvl3pPr>
            <a:lvl4pPr marL="1361543" indent="0">
              <a:buNone/>
              <a:defRPr sz="900"/>
            </a:lvl4pPr>
            <a:lvl5pPr marL="1815389" indent="0">
              <a:buNone/>
              <a:defRPr sz="900"/>
            </a:lvl5pPr>
            <a:lvl6pPr marL="2269241" indent="0">
              <a:buNone/>
              <a:defRPr sz="900"/>
            </a:lvl6pPr>
            <a:lvl7pPr marL="2723079" indent="0">
              <a:buNone/>
              <a:defRPr sz="900"/>
            </a:lvl7pPr>
            <a:lvl8pPr marL="3176921" indent="0">
              <a:buNone/>
              <a:defRPr sz="900"/>
            </a:lvl8pPr>
            <a:lvl9pPr marL="3630775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81E63-35A0-4716-AF1F-3E10A36A80B9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9B72E-CC84-4D3F-A46D-79F1EB03AEEC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3845" indent="0">
              <a:buNone/>
              <a:defRPr sz="2800"/>
            </a:lvl2pPr>
            <a:lvl3pPr marL="907694" indent="0">
              <a:buNone/>
              <a:defRPr sz="2400"/>
            </a:lvl3pPr>
            <a:lvl4pPr marL="1361543" indent="0">
              <a:buNone/>
              <a:defRPr sz="2000"/>
            </a:lvl4pPr>
            <a:lvl5pPr marL="1815389" indent="0">
              <a:buNone/>
              <a:defRPr sz="2000"/>
            </a:lvl5pPr>
            <a:lvl6pPr marL="2269241" indent="0">
              <a:buNone/>
              <a:defRPr sz="2000"/>
            </a:lvl6pPr>
            <a:lvl7pPr marL="2723079" indent="0">
              <a:buNone/>
              <a:defRPr sz="2000"/>
            </a:lvl7pPr>
            <a:lvl8pPr marL="3176921" indent="0">
              <a:buNone/>
              <a:defRPr sz="2000"/>
            </a:lvl8pPr>
            <a:lvl9pPr marL="3630775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81E63-35A0-4716-AF1F-3E10A36A80B9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9B72E-CC84-4D3F-A46D-79F1EB03AEE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744" tIns="45374" rIns="90744" bIns="45374"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81E63-35A0-4716-AF1F-3E10A36A80B9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9B72E-CC84-4D3F-A46D-79F1EB03AEEC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1447803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440" y="2129984"/>
            <a:ext cx="7773120" cy="14703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2321" y="3885528"/>
            <a:ext cx="6400800" cy="1752664"/>
          </a:xfrm>
        </p:spPr>
        <p:txBody>
          <a:bodyPr/>
          <a:lstStyle>
            <a:lvl1pPr marL="0" indent="0" algn="ctr">
              <a:buNone/>
              <a:defRPr/>
            </a:lvl1pPr>
            <a:lvl2pPr marL="411684" indent="0" algn="ctr">
              <a:buNone/>
              <a:defRPr/>
            </a:lvl2pPr>
            <a:lvl3pPr marL="823365" indent="0" algn="ctr">
              <a:buNone/>
              <a:defRPr/>
            </a:lvl3pPr>
            <a:lvl4pPr marL="1235058" indent="0" algn="ctr">
              <a:buNone/>
              <a:defRPr/>
            </a:lvl4pPr>
            <a:lvl5pPr marL="1646738" indent="0" algn="ctr">
              <a:buNone/>
              <a:defRPr/>
            </a:lvl5pPr>
            <a:lvl6pPr marL="2058409" indent="0" algn="ctr">
              <a:buNone/>
              <a:defRPr/>
            </a:lvl6pPr>
            <a:lvl7pPr marL="2470107" indent="0" algn="ctr">
              <a:buNone/>
              <a:defRPr/>
            </a:lvl7pPr>
            <a:lvl8pPr marL="2881790" indent="0" algn="ctr">
              <a:buNone/>
              <a:defRPr/>
            </a:lvl8pPr>
            <a:lvl9pPr marL="3293482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68520E42-28FB-4E31-B4B6-F2CE6B9B2D0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24920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E1A67C18-A5D9-49FB-BC59-8B8D8F1C2B6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03352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880" y="4406934"/>
            <a:ext cx="7771680" cy="1362383"/>
          </a:xfr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880" y="2906225"/>
            <a:ext cx="7771680" cy="1500638"/>
          </a:xfrm>
        </p:spPr>
        <p:txBody>
          <a:bodyPr anchor="b"/>
          <a:lstStyle>
            <a:lvl1pPr marL="0" indent="0">
              <a:buNone/>
              <a:defRPr sz="1800"/>
            </a:lvl1pPr>
            <a:lvl2pPr marL="411684" indent="0">
              <a:buNone/>
              <a:defRPr sz="1600"/>
            </a:lvl2pPr>
            <a:lvl3pPr marL="823365" indent="0">
              <a:buNone/>
              <a:defRPr sz="1500"/>
            </a:lvl3pPr>
            <a:lvl4pPr marL="1235058" indent="0">
              <a:buNone/>
              <a:defRPr sz="1300"/>
            </a:lvl4pPr>
            <a:lvl5pPr marL="1646738" indent="0">
              <a:buNone/>
              <a:defRPr sz="1300"/>
            </a:lvl5pPr>
            <a:lvl6pPr marL="2058409" indent="0">
              <a:buNone/>
              <a:defRPr sz="1300"/>
            </a:lvl6pPr>
            <a:lvl7pPr marL="2470107" indent="0">
              <a:buNone/>
              <a:defRPr sz="1300"/>
            </a:lvl7pPr>
            <a:lvl8pPr marL="2881790" indent="0">
              <a:buNone/>
              <a:defRPr sz="1300"/>
            </a:lvl8pPr>
            <a:lvl9pPr marL="3293482" indent="0">
              <a:buNone/>
              <a:defRPr sz="13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065CEDAE-1AA6-4C21-95D6-4A636A47DC33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92302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6480" y="1604400"/>
            <a:ext cx="4043520" cy="4524955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38241" y="1604400"/>
            <a:ext cx="4044960" cy="4524955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94E76D74-05A3-43CF-B030-0C49FC40B97D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5075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922" y="275141"/>
            <a:ext cx="8229600" cy="1142039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920" y="1535201"/>
            <a:ext cx="4039200" cy="639427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1684" indent="0">
              <a:buNone/>
              <a:defRPr sz="1800" b="1"/>
            </a:lvl2pPr>
            <a:lvl3pPr marL="823365" indent="0">
              <a:buNone/>
              <a:defRPr sz="1600" b="1"/>
            </a:lvl3pPr>
            <a:lvl4pPr marL="1235058" indent="0">
              <a:buNone/>
              <a:defRPr sz="1500" b="1"/>
            </a:lvl4pPr>
            <a:lvl5pPr marL="1646738" indent="0">
              <a:buNone/>
              <a:defRPr sz="1500" b="1"/>
            </a:lvl5pPr>
            <a:lvl6pPr marL="2058409" indent="0">
              <a:buNone/>
              <a:defRPr sz="1500" b="1"/>
            </a:lvl6pPr>
            <a:lvl7pPr marL="2470107" indent="0">
              <a:buNone/>
              <a:defRPr sz="1500" b="1"/>
            </a:lvl7pPr>
            <a:lvl8pPr marL="2881790" indent="0">
              <a:buNone/>
              <a:defRPr sz="1500" b="1"/>
            </a:lvl8pPr>
            <a:lvl9pPr marL="3293482" indent="0">
              <a:buNone/>
              <a:defRPr sz="15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920" y="2174628"/>
            <a:ext cx="4039200" cy="3951775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442" y="1535201"/>
            <a:ext cx="4042080" cy="639427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1684" indent="0">
              <a:buNone/>
              <a:defRPr sz="1800" b="1"/>
            </a:lvl2pPr>
            <a:lvl3pPr marL="823365" indent="0">
              <a:buNone/>
              <a:defRPr sz="1600" b="1"/>
            </a:lvl3pPr>
            <a:lvl4pPr marL="1235058" indent="0">
              <a:buNone/>
              <a:defRPr sz="1500" b="1"/>
            </a:lvl4pPr>
            <a:lvl5pPr marL="1646738" indent="0">
              <a:buNone/>
              <a:defRPr sz="1500" b="1"/>
            </a:lvl5pPr>
            <a:lvl6pPr marL="2058409" indent="0">
              <a:buNone/>
              <a:defRPr sz="1500" b="1"/>
            </a:lvl6pPr>
            <a:lvl7pPr marL="2470107" indent="0">
              <a:buNone/>
              <a:defRPr sz="1500" b="1"/>
            </a:lvl7pPr>
            <a:lvl8pPr marL="2881790" indent="0">
              <a:buNone/>
              <a:defRPr sz="1500" b="1"/>
            </a:lvl8pPr>
            <a:lvl9pPr marL="3293482" indent="0">
              <a:buNone/>
              <a:defRPr sz="15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442" y="2174628"/>
            <a:ext cx="4042080" cy="3951775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3722A967-A2FB-4598-ACD9-DCDA6CE5E58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5743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280BFCD0-CF25-4183-A5A1-0FFAD28ED52D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77318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1883A25B-80CF-40E0-BD77-761C1F691B7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88976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920" y="273629"/>
            <a:ext cx="3008160" cy="1160762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525" y="273633"/>
            <a:ext cx="5112000" cy="5852774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2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920" y="1434462"/>
            <a:ext cx="3008160" cy="4692013"/>
          </a:xfrm>
        </p:spPr>
        <p:txBody>
          <a:bodyPr/>
          <a:lstStyle>
            <a:lvl1pPr marL="0" indent="0">
              <a:buNone/>
              <a:defRPr sz="1300"/>
            </a:lvl1pPr>
            <a:lvl2pPr marL="411684" indent="0">
              <a:buNone/>
              <a:defRPr sz="1100"/>
            </a:lvl2pPr>
            <a:lvl3pPr marL="823365" indent="0">
              <a:buNone/>
              <a:defRPr sz="900"/>
            </a:lvl3pPr>
            <a:lvl4pPr marL="1235058" indent="0">
              <a:buNone/>
              <a:defRPr sz="800"/>
            </a:lvl4pPr>
            <a:lvl5pPr marL="1646738" indent="0">
              <a:buNone/>
              <a:defRPr sz="800"/>
            </a:lvl5pPr>
            <a:lvl6pPr marL="2058409" indent="0">
              <a:buNone/>
              <a:defRPr sz="800"/>
            </a:lvl6pPr>
            <a:lvl7pPr marL="2470107" indent="0">
              <a:buNone/>
              <a:defRPr sz="800"/>
            </a:lvl7pPr>
            <a:lvl8pPr marL="2881790" indent="0">
              <a:buNone/>
              <a:defRPr sz="800"/>
            </a:lvl8pPr>
            <a:lvl9pPr marL="3293482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FDF19876-0D30-42D0-9317-BF6CEDF008E7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18471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805" y="4800026"/>
            <a:ext cx="5486400" cy="567420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805" y="612065"/>
            <a:ext cx="5486400" cy="4115952"/>
          </a:xfrm>
        </p:spPr>
        <p:txBody>
          <a:bodyPr/>
          <a:lstStyle>
            <a:lvl1pPr marL="0" indent="0">
              <a:buNone/>
              <a:defRPr sz="2900"/>
            </a:lvl1pPr>
            <a:lvl2pPr marL="411684" indent="0">
              <a:buNone/>
              <a:defRPr sz="2500"/>
            </a:lvl2pPr>
            <a:lvl3pPr marL="823365" indent="0">
              <a:buNone/>
              <a:defRPr sz="2200"/>
            </a:lvl3pPr>
            <a:lvl4pPr marL="1235058" indent="0">
              <a:buNone/>
              <a:defRPr sz="1800"/>
            </a:lvl4pPr>
            <a:lvl5pPr marL="1646738" indent="0">
              <a:buNone/>
              <a:defRPr sz="1800"/>
            </a:lvl5pPr>
            <a:lvl6pPr marL="2058409" indent="0">
              <a:buNone/>
              <a:defRPr sz="1800"/>
            </a:lvl6pPr>
            <a:lvl7pPr marL="2470107" indent="0">
              <a:buNone/>
              <a:defRPr sz="1800"/>
            </a:lvl7pPr>
            <a:lvl8pPr marL="2881790" indent="0">
              <a:buNone/>
              <a:defRPr sz="1800"/>
            </a:lvl8pPr>
            <a:lvl9pPr marL="3293482" indent="0">
              <a:buNone/>
              <a:defRPr sz="18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805" y="5367444"/>
            <a:ext cx="5486400" cy="805044"/>
          </a:xfrm>
        </p:spPr>
        <p:txBody>
          <a:bodyPr/>
          <a:lstStyle>
            <a:lvl1pPr marL="0" indent="0">
              <a:buNone/>
              <a:defRPr sz="1300"/>
            </a:lvl1pPr>
            <a:lvl2pPr marL="411684" indent="0">
              <a:buNone/>
              <a:defRPr sz="1100"/>
            </a:lvl2pPr>
            <a:lvl3pPr marL="823365" indent="0">
              <a:buNone/>
              <a:defRPr sz="900"/>
            </a:lvl3pPr>
            <a:lvl4pPr marL="1235058" indent="0">
              <a:buNone/>
              <a:defRPr sz="800"/>
            </a:lvl4pPr>
            <a:lvl5pPr marL="1646738" indent="0">
              <a:buNone/>
              <a:defRPr sz="800"/>
            </a:lvl5pPr>
            <a:lvl6pPr marL="2058409" indent="0">
              <a:buNone/>
              <a:defRPr sz="800"/>
            </a:lvl6pPr>
            <a:lvl7pPr marL="2470107" indent="0">
              <a:buNone/>
              <a:defRPr sz="800"/>
            </a:lvl7pPr>
            <a:lvl8pPr marL="2881790" indent="0">
              <a:buNone/>
              <a:defRPr sz="800"/>
            </a:lvl8pPr>
            <a:lvl9pPr marL="3293482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1F258141-D840-4C73-935B-122CB740B6C8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6158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43FBD47-AE71-4939-ABF7-679BDC123343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18364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6880" y="273700"/>
            <a:ext cx="2056320" cy="585565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6481" y="273700"/>
            <a:ext cx="6032160" cy="585565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DC3CB72E-FDDB-4485-BE59-837E528455C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798521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6481" y="273629"/>
            <a:ext cx="8226720" cy="114348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0"/>
          </p:nvPr>
        </p:nvSpPr>
        <p:spPr>
          <a:xfrm>
            <a:off x="456485" y="6247376"/>
            <a:ext cx="2128320" cy="47093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idx="11"/>
          </p:nvPr>
        </p:nvSpPr>
        <p:spPr>
          <a:xfrm>
            <a:off x="3127680" y="6247376"/>
            <a:ext cx="2897280" cy="47093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2"/>
          </p:nvPr>
        </p:nvSpPr>
        <p:spPr>
          <a:xfrm>
            <a:off x="6556325" y="6247376"/>
            <a:ext cx="2128320" cy="470930"/>
          </a:xfrm>
        </p:spPr>
        <p:txBody>
          <a:bodyPr/>
          <a:lstStyle>
            <a:lvl1pPr>
              <a:defRPr/>
            </a:lvl1pPr>
          </a:lstStyle>
          <a:p>
            <a:fld id="{6D40143C-D1FA-4ACF-9BE5-36CF21EA8CCF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83413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440" y="2129984"/>
            <a:ext cx="7773120" cy="14703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2321" y="3885528"/>
            <a:ext cx="6400800" cy="1752664"/>
          </a:xfrm>
        </p:spPr>
        <p:txBody>
          <a:bodyPr/>
          <a:lstStyle>
            <a:lvl1pPr marL="0" indent="0" algn="ctr">
              <a:buNone/>
              <a:defRPr/>
            </a:lvl1pPr>
            <a:lvl2pPr marL="411769" indent="0" algn="ctr">
              <a:buNone/>
              <a:defRPr/>
            </a:lvl2pPr>
            <a:lvl3pPr marL="823535" indent="0" algn="ctr">
              <a:buNone/>
              <a:defRPr/>
            </a:lvl3pPr>
            <a:lvl4pPr marL="1235314" indent="0" algn="ctr">
              <a:buNone/>
              <a:defRPr/>
            </a:lvl4pPr>
            <a:lvl5pPr marL="1647080" indent="0" algn="ctr">
              <a:buNone/>
              <a:defRPr/>
            </a:lvl5pPr>
            <a:lvl6pPr marL="2058836" indent="0" algn="ctr">
              <a:buNone/>
              <a:defRPr/>
            </a:lvl6pPr>
            <a:lvl7pPr marL="2470620" indent="0" algn="ctr">
              <a:buNone/>
              <a:defRPr/>
            </a:lvl7pPr>
            <a:lvl8pPr marL="2882388" indent="0" algn="ctr">
              <a:buNone/>
              <a:defRPr/>
            </a:lvl8pPr>
            <a:lvl9pPr marL="3294166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68520E42-28FB-4E31-B4B6-F2CE6B9B2D0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676651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E1A67C18-A5D9-49FB-BC59-8B8D8F1C2B6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416683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880" y="4406932"/>
            <a:ext cx="7771680" cy="1362383"/>
          </a:xfr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880" y="2906225"/>
            <a:ext cx="7771680" cy="1500638"/>
          </a:xfrm>
        </p:spPr>
        <p:txBody>
          <a:bodyPr anchor="b"/>
          <a:lstStyle>
            <a:lvl1pPr marL="0" indent="0">
              <a:buNone/>
              <a:defRPr sz="1800"/>
            </a:lvl1pPr>
            <a:lvl2pPr marL="411769" indent="0">
              <a:buNone/>
              <a:defRPr sz="1600"/>
            </a:lvl2pPr>
            <a:lvl3pPr marL="823535" indent="0">
              <a:buNone/>
              <a:defRPr sz="1500"/>
            </a:lvl3pPr>
            <a:lvl4pPr marL="1235314" indent="0">
              <a:buNone/>
              <a:defRPr sz="1300"/>
            </a:lvl4pPr>
            <a:lvl5pPr marL="1647080" indent="0">
              <a:buNone/>
              <a:defRPr sz="1300"/>
            </a:lvl5pPr>
            <a:lvl6pPr marL="2058836" indent="0">
              <a:buNone/>
              <a:defRPr sz="1300"/>
            </a:lvl6pPr>
            <a:lvl7pPr marL="2470620" indent="0">
              <a:buNone/>
              <a:defRPr sz="1300"/>
            </a:lvl7pPr>
            <a:lvl8pPr marL="2882388" indent="0">
              <a:buNone/>
              <a:defRPr sz="1300"/>
            </a:lvl8pPr>
            <a:lvl9pPr marL="3294166" indent="0">
              <a:buNone/>
              <a:defRPr sz="13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065CEDAE-1AA6-4C21-95D6-4A636A47DC33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1180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6480" y="1604398"/>
            <a:ext cx="4043520" cy="4524955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38241" y="1604398"/>
            <a:ext cx="4044960" cy="4524955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94E76D74-05A3-43CF-B030-0C49FC40B97D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380843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922" y="275139"/>
            <a:ext cx="8229600" cy="1142039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920" y="1535201"/>
            <a:ext cx="4039200" cy="639427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1769" indent="0">
              <a:buNone/>
              <a:defRPr sz="1800" b="1"/>
            </a:lvl2pPr>
            <a:lvl3pPr marL="823535" indent="0">
              <a:buNone/>
              <a:defRPr sz="1600" b="1"/>
            </a:lvl3pPr>
            <a:lvl4pPr marL="1235314" indent="0">
              <a:buNone/>
              <a:defRPr sz="1500" b="1"/>
            </a:lvl4pPr>
            <a:lvl5pPr marL="1647080" indent="0">
              <a:buNone/>
              <a:defRPr sz="1500" b="1"/>
            </a:lvl5pPr>
            <a:lvl6pPr marL="2058836" indent="0">
              <a:buNone/>
              <a:defRPr sz="1500" b="1"/>
            </a:lvl6pPr>
            <a:lvl7pPr marL="2470620" indent="0">
              <a:buNone/>
              <a:defRPr sz="1500" b="1"/>
            </a:lvl7pPr>
            <a:lvl8pPr marL="2882388" indent="0">
              <a:buNone/>
              <a:defRPr sz="1500" b="1"/>
            </a:lvl8pPr>
            <a:lvl9pPr marL="3294166" indent="0">
              <a:buNone/>
              <a:defRPr sz="15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920" y="2174628"/>
            <a:ext cx="4039200" cy="3951775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442" y="1535201"/>
            <a:ext cx="4042080" cy="639427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1769" indent="0">
              <a:buNone/>
              <a:defRPr sz="1800" b="1"/>
            </a:lvl2pPr>
            <a:lvl3pPr marL="823535" indent="0">
              <a:buNone/>
              <a:defRPr sz="1600" b="1"/>
            </a:lvl3pPr>
            <a:lvl4pPr marL="1235314" indent="0">
              <a:buNone/>
              <a:defRPr sz="1500" b="1"/>
            </a:lvl4pPr>
            <a:lvl5pPr marL="1647080" indent="0">
              <a:buNone/>
              <a:defRPr sz="1500" b="1"/>
            </a:lvl5pPr>
            <a:lvl6pPr marL="2058836" indent="0">
              <a:buNone/>
              <a:defRPr sz="1500" b="1"/>
            </a:lvl6pPr>
            <a:lvl7pPr marL="2470620" indent="0">
              <a:buNone/>
              <a:defRPr sz="1500" b="1"/>
            </a:lvl7pPr>
            <a:lvl8pPr marL="2882388" indent="0">
              <a:buNone/>
              <a:defRPr sz="1500" b="1"/>
            </a:lvl8pPr>
            <a:lvl9pPr marL="3294166" indent="0">
              <a:buNone/>
              <a:defRPr sz="15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442" y="2174628"/>
            <a:ext cx="4042080" cy="3951775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3722A967-A2FB-4598-ACD9-DCDA6CE5E58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0737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280BFCD0-CF25-4183-A5A1-0FFAD28ED52D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025042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1883A25B-80CF-40E0-BD77-761C1F691B7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781837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920" y="273629"/>
            <a:ext cx="3008160" cy="1160762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525" y="273633"/>
            <a:ext cx="5112000" cy="5852774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2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920" y="1434460"/>
            <a:ext cx="3008160" cy="4692013"/>
          </a:xfrm>
        </p:spPr>
        <p:txBody>
          <a:bodyPr/>
          <a:lstStyle>
            <a:lvl1pPr marL="0" indent="0">
              <a:buNone/>
              <a:defRPr sz="1300"/>
            </a:lvl1pPr>
            <a:lvl2pPr marL="411769" indent="0">
              <a:buNone/>
              <a:defRPr sz="1100"/>
            </a:lvl2pPr>
            <a:lvl3pPr marL="823535" indent="0">
              <a:buNone/>
              <a:defRPr sz="900"/>
            </a:lvl3pPr>
            <a:lvl4pPr marL="1235314" indent="0">
              <a:buNone/>
              <a:defRPr sz="800"/>
            </a:lvl4pPr>
            <a:lvl5pPr marL="1647080" indent="0">
              <a:buNone/>
              <a:defRPr sz="800"/>
            </a:lvl5pPr>
            <a:lvl6pPr marL="2058836" indent="0">
              <a:buNone/>
              <a:defRPr sz="800"/>
            </a:lvl6pPr>
            <a:lvl7pPr marL="2470620" indent="0">
              <a:buNone/>
              <a:defRPr sz="800"/>
            </a:lvl7pPr>
            <a:lvl8pPr marL="2882388" indent="0">
              <a:buNone/>
              <a:defRPr sz="800"/>
            </a:lvl8pPr>
            <a:lvl9pPr marL="3294166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FDF19876-0D30-42D0-9317-BF6CEDF008E7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172631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805" y="4800026"/>
            <a:ext cx="5486400" cy="567420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805" y="612065"/>
            <a:ext cx="5486400" cy="4115952"/>
          </a:xfrm>
        </p:spPr>
        <p:txBody>
          <a:bodyPr/>
          <a:lstStyle>
            <a:lvl1pPr marL="0" indent="0">
              <a:buNone/>
              <a:defRPr sz="2900"/>
            </a:lvl1pPr>
            <a:lvl2pPr marL="411769" indent="0">
              <a:buNone/>
              <a:defRPr sz="2500"/>
            </a:lvl2pPr>
            <a:lvl3pPr marL="823535" indent="0">
              <a:buNone/>
              <a:defRPr sz="2200"/>
            </a:lvl3pPr>
            <a:lvl4pPr marL="1235314" indent="0">
              <a:buNone/>
              <a:defRPr sz="1800"/>
            </a:lvl4pPr>
            <a:lvl5pPr marL="1647080" indent="0">
              <a:buNone/>
              <a:defRPr sz="1800"/>
            </a:lvl5pPr>
            <a:lvl6pPr marL="2058836" indent="0">
              <a:buNone/>
              <a:defRPr sz="1800"/>
            </a:lvl6pPr>
            <a:lvl7pPr marL="2470620" indent="0">
              <a:buNone/>
              <a:defRPr sz="1800"/>
            </a:lvl7pPr>
            <a:lvl8pPr marL="2882388" indent="0">
              <a:buNone/>
              <a:defRPr sz="1800"/>
            </a:lvl8pPr>
            <a:lvl9pPr marL="3294166" indent="0">
              <a:buNone/>
              <a:defRPr sz="18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805" y="5367444"/>
            <a:ext cx="5486400" cy="805044"/>
          </a:xfrm>
        </p:spPr>
        <p:txBody>
          <a:bodyPr/>
          <a:lstStyle>
            <a:lvl1pPr marL="0" indent="0">
              <a:buNone/>
              <a:defRPr sz="1300"/>
            </a:lvl1pPr>
            <a:lvl2pPr marL="411769" indent="0">
              <a:buNone/>
              <a:defRPr sz="1100"/>
            </a:lvl2pPr>
            <a:lvl3pPr marL="823535" indent="0">
              <a:buNone/>
              <a:defRPr sz="900"/>
            </a:lvl3pPr>
            <a:lvl4pPr marL="1235314" indent="0">
              <a:buNone/>
              <a:defRPr sz="800"/>
            </a:lvl4pPr>
            <a:lvl5pPr marL="1647080" indent="0">
              <a:buNone/>
              <a:defRPr sz="800"/>
            </a:lvl5pPr>
            <a:lvl6pPr marL="2058836" indent="0">
              <a:buNone/>
              <a:defRPr sz="800"/>
            </a:lvl6pPr>
            <a:lvl7pPr marL="2470620" indent="0">
              <a:buNone/>
              <a:defRPr sz="800"/>
            </a:lvl7pPr>
            <a:lvl8pPr marL="2882388" indent="0">
              <a:buNone/>
              <a:defRPr sz="800"/>
            </a:lvl8pPr>
            <a:lvl9pPr marL="3294166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1F258141-D840-4C73-935B-122CB740B6C8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254893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43FBD47-AE71-4939-ABF7-679BDC123343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066339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6880" y="273698"/>
            <a:ext cx="2056320" cy="585565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6481" y="273698"/>
            <a:ext cx="6032160" cy="585565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DC3CB72E-FDDB-4485-BE59-837E528455C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838063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6481" y="273629"/>
            <a:ext cx="8226720" cy="114348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0"/>
          </p:nvPr>
        </p:nvSpPr>
        <p:spPr>
          <a:xfrm>
            <a:off x="456485" y="6247376"/>
            <a:ext cx="2128320" cy="47093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idx="11"/>
          </p:nvPr>
        </p:nvSpPr>
        <p:spPr>
          <a:xfrm>
            <a:off x="3127680" y="6247376"/>
            <a:ext cx="2897280" cy="47093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2"/>
          </p:nvPr>
        </p:nvSpPr>
        <p:spPr>
          <a:xfrm>
            <a:off x="6556325" y="6247376"/>
            <a:ext cx="2128320" cy="470930"/>
          </a:xfrm>
        </p:spPr>
        <p:txBody>
          <a:bodyPr/>
          <a:lstStyle>
            <a:lvl1pPr>
              <a:defRPr/>
            </a:lvl1pPr>
          </a:lstStyle>
          <a:p>
            <a:fld id="{6D40143C-D1FA-4ACF-9BE5-36CF21EA8CCF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112109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440" y="2129984"/>
            <a:ext cx="7773120" cy="14703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2321" y="3885528"/>
            <a:ext cx="6400800" cy="1752664"/>
          </a:xfrm>
        </p:spPr>
        <p:txBody>
          <a:bodyPr/>
          <a:lstStyle>
            <a:lvl1pPr marL="0" indent="0" algn="ctr">
              <a:buNone/>
              <a:defRPr/>
            </a:lvl1pPr>
            <a:lvl2pPr marL="412154" indent="0" algn="ctr">
              <a:buNone/>
              <a:defRPr/>
            </a:lvl2pPr>
            <a:lvl3pPr marL="824305" indent="0" algn="ctr">
              <a:buNone/>
              <a:defRPr/>
            </a:lvl3pPr>
            <a:lvl4pPr marL="1236467" indent="0" algn="ctr">
              <a:buNone/>
              <a:defRPr/>
            </a:lvl4pPr>
            <a:lvl5pPr marL="1648619" indent="0" algn="ctr">
              <a:buNone/>
              <a:defRPr/>
            </a:lvl5pPr>
            <a:lvl6pPr marL="2060758" indent="0" algn="ctr">
              <a:buNone/>
              <a:defRPr/>
            </a:lvl6pPr>
            <a:lvl7pPr marL="2472926" indent="0" algn="ctr">
              <a:buNone/>
              <a:defRPr/>
            </a:lvl7pPr>
            <a:lvl8pPr marL="2885079" indent="0" algn="ctr">
              <a:buNone/>
              <a:defRPr/>
            </a:lvl8pPr>
            <a:lvl9pPr marL="3297244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68520E42-28FB-4E31-B4B6-F2CE6B9B2D0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676651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E1A67C18-A5D9-49FB-BC59-8B8D8F1C2B6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416683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880" y="4406923"/>
            <a:ext cx="7771680" cy="1362383"/>
          </a:xfr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880" y="2906225"/>
            <a:ext cx="7771680" cy="1500638"/>
          </a:xfrm>
        </p:spPr>
        <p:txBody>
          <a:bodyPr anchor="b"/>
          <a:lstStyle>
            <a:lvl1pPr marL="0" indent="0">
              <a:buNone/>
              <a:defRPr sz="1800"/>
            </a:lvl1pPr>
            <a:lvl2pPr marL="412154" indent="0">
              <a:buNone/>
              <a:defRPr sz="1600"/>
            </a:lvl2pPr>
            <a:lvl3pPr marL="824305" indent="0">
              <a:buNone/>
              <a:defRPr sz="1500"/>
            </a:lvl3pPr>
            <a:lvl4pPr marL="1236467" indent="0">
              <a:buNone/>
              <a:defRPr sz="1300"/>
            </a:lvl4pPr>
            <a:lvl5pPr marL="1648619" indent="0">
              <a:buNone/>
              <a:defRPr sz="1300"/>
            </a:lvl5pPr>
            <a:lvl6pPr marL="2060758" indent="0">
              <a:buNone/>
              <a:defRPr sz="1300"/>
            </a:lvl6pPr>
            <a:lvl7pPr marL="2472926" indent="0">
              <a:buNone/>
              <a:defRPr sz="1300"/>
            </a:lvl7pPr>
            <a:lvl8pPr marL="2885079" indent="0">
              <a:buNone/>
              <a:defRPr sz="1300"/>
            </a:lvl8pPr>
            <a:lvl9pPr marL="3297244" indent="0">
              <a:buNone/>
              <a:defRPr sz="13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065CEDAE-1AA6-4C21-95D6-4A636A47DC33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11805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6480" y="1604389"/>
            <a:ext cx="4043520" cy="4524955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38241" y="1604389"/>
            <a:ext cx="4044960" cy="4524955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94E76D74-05A3-43CF-B030-0C49FC40B97D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380843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922" y="275130"/>
            <a:ext cx="8229600" cy="1142039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920" y="1535201"/>
            <a:ext cx="4039200" cy="639427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2154" indent="0">
              <a:buNone/>
              <a:defRPr sz="1800" b="1"/>
            </a:lvl2pPr>
            <a:lvl3pPr marL="824305" indent="0">
              <a:buNone/>
              <a:defRPr sz="1600" b="1"/>
            </a:lvl3pPr>
            <a:lvl4pPr marL="1236467" indent="0">
              <a:buNone/>
              <a:defRPr sz="1500" b="1"/>
            </a:lvl4pPr>
            <a:lvl5pPr marL="1648619" indent="0">
              <a:buNone/>
              <a:defRPr sz="1500" b="1"/>
            </a:lvl5pPr>
            <a:lvl6pPr marL="2060758" indent="0">
              <a:buNone/>
              <a:defRPr sz="1500" b="1"/>
            </a:lvl6pPr>
            <a:lvl7pPr marL="2472926" indent="0">
              <a:buNone/>
              <a:defRPr sz="1500" b="1"/>
            </a:lvl7pPr>
            <a:lvl8pPr marL="2885079" indent="0">
              <a:buNone/>
              <a:defRPr sz="1500" b="1"/>
            </a:lvl8pPr>
            <a:lvl9pPr marL="3297244" indent="0">
              <a:buNone/>
              <a:defRPr sz="15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920" y="2174628"/>
            <a:ext cx="4039200" cy="3951775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442" y="1535201"/>
            <a:ext cx="4042080" cy="639427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2154" indent="0">
              <a:buNone/>
              <a:defRPr sz="1800" b="1"/>
            </a:lvl2pPr>
            <a:lvl3pPr marL="824305" indent="0">
              <a:buNone/>
              <a:defRPr sz="1600" b="1"/>
            </a:lvl3pPr>
            <a:lvl4pPr marL="1236467" indent="0">
              <a:buNone/>
              <a:defRPr sz="1500" b="1"/>
            </a:lvl4pPr>
            <a:lvl5pPr marL="1648619" indent="0">
              <a:buNone/>
              <a:defRPr sz="1500" b="1"/>
            </a:lvl5pPr>
            <a:lvl6pPr marL="2060758" indent="0">
              <a:buNone/>
              <a:defRPr sz="1500" b="1"/>
            </a:lvl6pPr>
            <a:lvl7pPr marL="2472926" indent="0">
              <a:buNone/>
              <a:defRPr sz="1500" b="1"/>
            </a:lvl7pPr>
            <a:lvl8pPr marL="2885079" indent="0">
              <a:buNone/>
              <a:defRPr sz="1500" b="1"/>
            </a:lvl8pPr>
            <a:lvl9pPr marL="3297244" indent="0">
              <a:buNone/>
              <a:defRPr sz="15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442" y="2174628"/>
            <a:ext cx="4042080" cy="3951775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3722A967-A2FB-4598-ACD9-DCDA6CE5E58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0737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280BFCD0-CF25-4183-A5A1-0FFAD28ED52D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025042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1883A25B-80CF-40E0-BD77-761C1F691B7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781837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920" y="273629"/>
            <a:ext cx="3008160" cy="1160762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525" y="273633"/>
            <a:ext cx="5112000" cy="5852774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2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920" y="1434451"/>
            <a:ext cx="3008160" cy="4692013"/>
          </a:xfrm>
        </p:spPr>
        <p:txBody>
          <a:bodyPr/>
          <a:lstStyle>
            <a:lvl1pPr marL="0" indent="0">
              <a:buNone/>
              <a:defRPr sz="1300"/>
            </a:lvl1pPr>
            <a:lvl2pPr marL="412154" indent="0">
              <a:buNone/>
              <a:defRPr sz="1100"/>
            </a:lvl2pPr>
            <a:lvl3pPr marL="824305" indent="0">
              <a:buNone/>
              <a:defRPr sz="900"/>
            </a:lvl3pPr>
            <a:lvl4pPr marL="1236467" indent="0">
              <a:buNone/>
              <a:defRPr sz="800"/>
            </a:lvl4pPr>
            <a:lvl5pPr marL="1648619" indent="0">
              <a:buNone/>
              <a:defRPr sz="800"/>
            </a:lvl5pPr>
            <a:lvl6pPr marL="2060758" indent="0">
              <a:buNone/>
              <a:defRPr sz="800"/>
            </a:lvl6pPr>
            <a:lvl7pPr marL="2472926" indent="0">
              <a:buNone/>
              <a:defRPr sz="800"/>
            </a:lvl7pPr>
            <a:lvl8pPr marL="2885079" indent="0">
              <a:buNone/>
              <a:defRPr sz="800"/>
            </a:lvl8pPr>
            <a:lvl9pPr marL="3297244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FDF19876-0D30-42D0-9317-BF6CEDF008E7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172631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805" y="4800026"/>
            <a:ext cx="5486400" cy="567420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805" y="612065"/>
            <a:ext cx="5486400" cy="4115952"/>
          </a:xfrm>
        </p:spPr>
        <p:txBody>
          <a:bodyPr/>
          <a:lstStyle>
            <a:lvl1pPr marL="0" indent="0">
              <a:buNone/>
              <a:defRPr sz="2900"/>
            </a:lvl1pPr>
            <a:lvl2pPr marL="412154" indent="0">
              <a:buNone/>
              <a:defRPr sz="2500"/>
            </a:lvl2pPr>
            <a:lvl3pPr marL="824305" indent="0">
              <a:buNone/>
              <a:defRPr sz="2200"/>
            </a:lvl3pPr>
            <a:lvl4pPr marL="1236467" indent="0">
              <a:buNone/>
              <a:defRPr sz="1800"/>
            </a:lvl4pPr>
            <a:lvl5pPr marL="1648619" indent="0">
              <a:buNone/>
              <a:defRPr sz="1800"/>
            </a:lvl5pPr>
            <a:lvl6pPr marL="2060758" indent="0">
              <a:buNone/>
              <a:defRPr sz="1800"/>
            </a:lvl6pPr>
            <a:lvl7pPr marL="2472926" indent="0">
              <a:buNone/>
              <a:defRPr sz="1800"/>
            </a:lvl7pPr>
            <a:lvl8pPr marL="2885079" indent="0">
              <a:buNone/>
              <a:defRPr sz="1800"/>
            </a:lvl8pPr>
            <a:lvl9pPr marL="3297244" indent="0">
              <a:buNone/>
              <a:defRPr sz="18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805" y="5367444"/>
            <a:ext cx="5486400" cy="805044"/>
          </a:xfrm>
        </p:spPr>
        <p:txBody>
          <a:bodyPr/>
          <a:lstStyle>
            <a:lvl1pPr marL="0" indent="0">
              <a:buNone/>
              <a:defRPr sz="1300"/>
            </a:lvl1pPr>
            <a:lvl2pPr marL="412154" indent="0">
              <a:buNone/>
              <a:defRPr sz="1100"/>
            </a:lvl2pPr>
            <a:lvl3pPr marL="824305" indent="0">
              <a:buNone/>
              <a:defRPr sz="900"/>
            </a:lvl3pPr>
            <a:lvl4pPr marL="1236467" indent="0">
              <a:buNone/>
              <a:defRPr sz="800"/>
            </a:lvl4pPr>
            <a:lvl5pPr marL="1648619" indent="0">
              <a:buNone/>
              <a:defRPr sz="800"/>
            </a:lvl5pPr>
            <a:lvl6pPr marL="2060758" indent="0">
              <a:buNone/>
              <a:defRPr sz="800"/>
            </a:lvl6pPr>
            <a:lvl7pPr marL="2472926" indent="0">
              <a:buNone/>
              <a:defRPr sz="800"/>
            </a:lvl7pPr>
            <a:lvl8pPr marL="2885079" indent="0">
              <a:buNone/>
              <a:defRPr sz="800"/>
            </a:lvl8pPr>
            <a:lvl9pPr marL="3297244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1F258141-D840-4C73-935B-122CB740B6C8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254893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43FBD47-AE71-4939-ABF7-679BDC123343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066339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6880" y="273689"/>
            <a:ext cx="2056320" cy="585565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6481" y="273689"/>
            <a:ext cx="6032160" cy="585565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DC3CB72E-FDDB-4485-BE59-837E528455C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838063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6481" y="273629"/>
            <a:ext cx="8226720" cy="114348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0"/>
          </p:nvPr>
        </p:nvSpPr>
        <p:spPr>
          <a:xfrm>
            <a:off x="456485" y="6247376"/>
            <a:ext cx="2128320" cy="47093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idx="11"/>
          </p:nvPr>
        </p:nvSpPr>
        <p:spPr>
          <a:xfrm>
            <a:off x="3127680" y="6247376"/>
            <a:ext cx="2897280" cy="47093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2"/>
          </p:nvPr>
        </p:nvSpPr>
        <p:spPr>
          <a:xfrm>
            <a:off x="6556325" y="6247376"/>
            <a:ext cx="2128320" cy="470930"/>
          </a:xfrm>
        </p:spPr>
        <p:txBody>
          <a:bodyPr/>
          <a:lstStyle>
            <a:lvl1pPr>
              <a:defRPr/>
            </a:lvl1pPr>
          </a:lstStyle>
          <a:p>
            <a:fld id="{6D40143C-D1FA-4ACF-9BE5-36CF21EA8CCF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112109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440" y="2129984"/>
            <a:ext cx="7773120" cy="14703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2321" y="3885528"/>
            <a:ext cx="6400800" cy="1752664"/>
          </a:xfrm>
        </p:spPr>
        <p:txBody>
          <a:bodyPr/>
          <a:lstStyle>
            <a:lvl1pPr marL="0" indent="0" algn="ctr">
              <a:buNone/>
              <a:defRPr/>
            </a:lvl1pPr>
            <a:lvl2pPr marL="412581" indent="0" algn="ctr">
              <a:buNone/>
              <a:defRPr/>
            </a:lvl2pPr>
            <a:lvl3pPr marL="825160" indent="0" algn="ctr">
              <a:buNone/>
              <a:defRPr/>
            </a:lvl3pPr>
            <a:lvl4pPr marL="1237748" indent="0" algn="ctr">
              <a:buNone/>
              <a:defRPr/>
            </a:lvl4pPr>
            <a:lvl5pPr marL="1650329" indent="0" algn="ctr">
              <a:buNone/>
              <a:defRPr/>
            </a:lvl5pPr>
            <a:lvl6pPr marL="2062897" indent="0" algn="ctr">
              <a:buNone/>
              <a:defRPr/>
            </a:lvl6pPr>
            <a:lvl7pPr marL="2475490" indent="0" algn="ctr">
              <a:buNone/>
              <a:defRPr/>
            </a:lvl7pPr>
            <a:lvl8pPr marL="2888072" indent="0" algn="ctr">
              <a:buNone/>
              <a:defRPr/>
            </a:lvl8pPr>
            <a:lvl9pPr marL="3300664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68520E42-28FB-4E31-B4B6-F2CE6B9B2D0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540434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E1A67C18-A5D9-49FB-BC59-8B8D8F1C2B6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303368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880" y="4406913"/>
            <a:ext cx="7771680" cy="1362383"/>
          </a:xfr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880" y="2906225"/>
            <a:ext cx="7771680" cy="1500638"/>
          </a:xfrm>
        </p:spPr>
        <p:txBody>
          <a:bodyPr anchor="b"/>
          <a:lstStyle>
            <a:lvl1pPr marL="0" indent="0">
              <a:buNone/>
              <a:defRPr sz="1800"/>
            </a:lvl1pPr>
            <a:lvl2pPr marL="412581" indent="0">
              <a:buNone/>
              <a:defRPr sz="1600"/>
            </a:lvl2pPr>
            <a:lvl3pPr marL="825160" indent="0">
              <a:buNone/>
              <a:defRPr sz="1500"/>
            </a:lvl3pPr>
            <a:lvl4pPr marL="1237748" indent="0">
              <a:buNone/>
              <a:defRPr sz="1300"/>
            </a:lvl4pPr>
            <a:lvl5pPr marL="1650329" indent="0">
              <a:buNone/>
              <a:defRPr sz="1300"/>
            </a:lvl5pPr>
            <a:lvl6pPr marL="2062897" indent="0">
              <a:buNone/>
              <a:defRPr sz="1300"/>
            </a:lvl6pPr>
            <a:lvl7pPr marL="2475490" indent="0">
              <a:buNone/>
              <a:defRPr sz="1300"/>
            </a:lvl7pPr>
            <a:lvl8pPr marL="2888072" indent="0">
              <a:buNone/>
              <a:defRPr sz="1300"/>
            </a:lvl8pPr>
            <a:lvl9pPr marL="3300664" indent="0">
              <a:buNone/>
              <a:defRPr sz="13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065CEDAE-1AA6-4C21-95D6-4A636A47DC33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525422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6480" y="1604379"/>
            <a:ext cx="4043520" cy="4524955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38241" y="1604379"/>
            <a:ext cx="4044960" cy="4524955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94E76D74-05A3-43CF-B030-0C49FC40B97D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472442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922" y="275120"/>
            <a:ext cx="8229600" cy="1142039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920" y="1535201"/>
            <a:ext cx="4039200" cy="639427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2581" indent="0">
              <a:buNone/>
              <a:defRPr sz="1800" b="1"/>
            </a:lvl2pPr>
            <a:lvl3pPr marL="825160" indent="0">
              <a:buNone/>
              <a:defRPr sz="1600" b="1"/>
            </a:lvl3pPr>
            <a:lvl4pPr marL="1237748" indent="0">
              <a:buNone/>
              <a:defRPr sz="1500" b="1"/>
            </a:lvl4pPr>
            <a:lvl5pPr marL="1650329" indent="0">
              <a:buNone/>
              <a:defRPr sz="1500" b="1"/>
            </a:lvl5pPr>
            <a:lvl6pPr marL="2062897" indent="0">
              <a:buNone/>
              <a:defRPr sz="1500" b="1"/>
            </a:lvl6pPr>
            <a:lvl7pPr marL="2475490" indent="0">
              <a:buNone/>
              <a:defRPr sz="1500" b="1"/>
            </a:lvl7pPr>
            <a:lvl8pPr marL="2888072" indent="0">
              <a:buNone/>
              <a:defRPr sz="1500" b="1"/>
            </a:lvl8pPr>
            <a:lvl9pPr marL="3300664" indent="0">
              <a:buNone/>
              <a:defRPr sz="15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920" y="2174628"/>
            <a:ext cx="4039200" cy="3951775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442" y="1535201"/>
            <a:ext cx="4042080" cy="639427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2581" indent="0">
              <a:buNone/>
              <a:defRPr sz="1800" b="1"/>
            </a:lvl2pPr>
            <a:lvl3pPr marL="825160" indent="0">
              <a:buNone/>
              <a:defRPr sz="1600" b="1"/>
            </a:lvl3pPr>
            <a:lvl4pPr marL="1237748" indent="0">
              <a:buNone/>
              <a:defRPr sz="1500" b="1"/>
            </a:lvl4pPr>
            <a:lvl5pPr marL="1650329" indent="0">
              <a:buNone/>
              <a:defRPr sz="1500" b="1"/>
            </a:lvl5pPr>
            <a:lvl6pPr marL="2062897" indent="0">
              <a:buNone/>
              <a:defRPr sz="1500" b="1"/>
            </a:lvl6pPr>
            <a:lvl7pPr marL="2475490" indent="0">
              <a:buNone/>
              <a:defRPr sz="1500" b="1"/>
            </a:lvl7pPr>
            <a:lvl8pPr marL="2888072" indent="0">
              <a:buNone/>
              <a:defRPr sz="1500" b="1"/>
            </a:lvl8pPr>
            <a:lvl9pPr marL="3300664" indent="0">
              <a:buNone/>
              <a:defRPr sz="15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442" y="2174628"/>
            <a:ext cx="4042080" cy="3951775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3722A967-A2FB-4598-ACD9-DCDA6CE5E58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11655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280BFCD0-CF25-4183-A5A1-0FFAD28ED52D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213654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1883A25B-80CF-40E0-BD77-761C1F691B7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83633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920" y="273629"/>
            <a:ext cx="3008160" cy="1160762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525" y="273633"/>
            <a:ext cx="5112000" cy="5852774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2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920" y="1434441"/>
            <a:ext cx="3008160" cy="4692013"/>
          </a:xfrm>
        </p:spPr>
        <p:txBody>
          <a:bodyPr/>
          <a:lstStyle>
            <a:lvl1pPr marL="0" indent="0">
              <a:buNone/>
              <a:defRPr sz="1300"/>
            </a:lvl1pPr>
            <a:lvl2pPr marL="412581" indent="0">
              <a:buNone/>
              <a:defRPr sz="1100"/>
            </a:lvl2pPr>
            <a:lvl3pPr marL="825160" indent="0">
              <a:buNone/>
              <a:defRPr sz="900"/>
            </a:lvl3pPr>
            <a:lvl4pPr marL="1237748" indent="0">
              <a:buNone/>
              <a:defRPr sz="800"/>
            </a:lvl4pPr>
            <a:lvl5pPr marL="1650329" indent="0">
              <a:buNone/>
              <a:defRPr sz="800"/>
            </a:lvl5pPr>
            <a:lvl6pPr marL="2062897" indent="0">
              <a:buNone/>
              <a:defRPr sz="800"/>
            </a:lvl6pPr>
            <a:lvl7pPr marL="2475490" indent="0">
              <a:buNone/>
              <a:defRPr sz="800"/>
            </a:lvl7pPr>
            <a:lvl8pPr marL="2888072" indent="0">
              <a:buNone/>
              <a:defRPr sz="800"/>
            </a:lvl8pPr>
            <a:lvl9pPr marL="3300664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FDF19876-0D30-42D0-9317-BF6CEDF008E7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884978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805" y="4800026"/>
            <a:ext cx="5486400" cy="567420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805" y="612065"/>
            <a:ext cx="5486400" cy="4115952"/>
          </a:xfrm>
        </p:spPr>
        <p:txBody>
          <a:bodyPr/>
          <a:lstStyle>
            <a:lvl1pPr marL="0" indent="0">
              <a:buNone/>
              <a:defRPr sz="2900"/>
            </a:lvl1pPr>
            <a:lvl2pPr marL="412581" indent="0">
              <a:buNone/>
              <a:defRPr sz="2500"/>
            </a:lvl2pPr>
            <a:lvl3pPr marL="825160" indent="0">
              <a:buNone/>
              <a:defRPr sz="2200"/>
            </a:lvl3pPr>
            <a:lvl4pPr marL="1237748" indent="0">
              <a:buNone/>
              <a:defRPr sz="1800"/>
            </a:lvl4pPr>
            <a:lvl5pPr marL="1650329" indent="0">
              <a:buNone/>
              <a:defRPr sz="1800"/>
            </a:lvl5pPr>
            <a:lvl6pPr marL="2062897" indent="0">
              <a:buNone/>
              <a:defRPr sz="1800"/>
            </a:lvl6pPr>
            <a:lvl7pPr marL="2475490" indent="0">
              <a:buNone/>
              <a:defRPr sz="1800"/>
            </a:lvl7pPr>
            <a:lvl8pPr marL="2888072" indent="0">
              <a:buNone/>
              <a:defRPr sz="1800"/>
            </a:lvl8pPr>
            <a:lvl9pPr marL="3300664" indent="0">
              <a:buNone/>
              <a:defRPr sz="18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805" y="5367444"/>
            <a:ext cx="5486400" cy="805044"/>
          </a:xfrm>
        </p:spPr>
        <p:txBody>
          <a:bodyPr/>
          <a:lstStyle>
            <a:lvl1pPr marL="0" indent="0">
              <a:buNone/>
              <a:defRPr sz="1300"/>
            </a:lvl1pPr>
            <a:lvl2pPr marL="412581" indent="0">
              <a:buNone/>
              <a:defRPr sz="1100"/>
            </a:lvl2pPr>
            <a:lvl3pPr marL="825160" indent="0">
              <a:buNone/>
              <a:defRPr sz="900"/>
            </a:lvl3pPr>
            <a:lvl4pPr marL="1237748" indent="0">
              <a:buNone/>
              <a:defRPr sz="800"/>
            </a:lvl4pPr>
            <a:lvl5pPr marL="1650329" indent="0">
              <a:buNone/>
              <a:defRPr sz="800"/>
            </a:lvl5pPr>
            <a:lvl6pPr marL="2062897" indent="0">
              <a:buNone/>
              <a:defRPr sz="800"/>
            </a:lvl6pPr>
            <a:lvl7pPr marL="2475490" indent="0">
              <a:buNone/>
              <a:defRPr sz="800"/>
            </a:lvl7pPr>
            <a:lvl8pPr marL="2888072" indent="0">
              <a:buNone/>
              <a:defRPr sz="800"/>
            </a:lvl8pPr>
            <a:lvl9pPr marL="3300664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1F258141-D840-4C73-935B-122CB740B6C8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489645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43FBD47-AE71-4939-ABF7-679BDC123343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382017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6880" y="273679"/>
            <a:ext cx="2056320" cy="585565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6481" y="273679"/>
            <a:ext cx="6032160" cy="585565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DC3CB72E-FDDB-4485-BE59-837E528455C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03948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6481" y="273629"/>
            <a:ext cx="8226720" cy="114348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0"/>
          </p:nvPr>
        </p:nvSpPr>
        <p:spPr>
          <a:xfrm>
            <a:off x="456485" y="6247376"/>
            <a:ext cx="2128320" cy="47093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idx="11"/>
          </p:nvPr>
        </p:nvSpPr>
        <p:spPr>
          <a:xfrm>
            <a:off x="3127680" y="6247376"/>
            <a:ext cx="2897280" cy="47093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2"/>
          </p:nvPr>
        </p:nvSpPr>
        <p:spPr>
          <a:xfrm>
            <a:off x="6556325" y="6247376"/>
            <a:ext cx="2128320" cy="470930"/>
          </a:xfrm>
        </p:spPr>
        <p:txBody>
          <a:bodyPr/>
          <a:lstStyle>
            <a:lvl1pPr>
              <a:defRPr/>
            </a:lvl1pPr>
          </a:lstStyle>
          <a:p>
            <a:fld id="{6D40143C-D1FA-4ACF-9BE5-36CF21EA8CCF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641732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440" y="2129984"/>
            <a:ext cx="7773120" cy="14703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2321" y="3885528"/>
            <a:ext cx="6400800" cy="1752664"/>
          </a:xfrm>
        </p:spPr>
        <p:txBody>
          <a:bodyPr/>
          <a:lstStyle>
            <a:lvl1pPr marL="0" indent="0" algn="ctr">
              <a:buNone/>
              <a:defRPr/>
            </a:lvl1pPr>
            <a:lvl2pPr marL="412880" indent="0" algn="ctr">
              <a:buNone/>
              <a:defRPr/>
            </a:lvl2pPr>
            <a:lvl3pPr marL="825759" indent="0" algn="ctr">
              <a:buNone/>
              <a:defRPr/>
            </a:lvl3pPr>
            <a:lvl4pPr marL="1238646" indent="0" algn="ctr">
              <a:buNone/>
              <a:defRPr/>
            </a:lvl4pPr>
            <a:lvl5pPr marL="1651526" indent="0" algn="ctr">
              <a:buNone/>
              <a:defRPr/>
            </a:lvl5pPr>
            <a:lvl6pPr marL="2064395" indent="0" algn="ctr">
              <a:buNone/>
              <a:defRPr/>
            </a:lvl6pPr>
            <a:lvl7pPr marL="2477287" indent="0" algn="ctr">
              <a:buNone/>
              <a:defRPr/>
            </a:lvl7pPr>
            <a:lvl8pPr marL="2890170" indent="0" algn="ctr">
              <a:buNone/>
              <a:defRPr/>
            </a:lvl8pPr>
            <a:lvl9pPr marL="3303058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68520E42-28FB-4E31-B4B6-F2CE6B9B2D0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540434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E1A67C18-A5D9-49FB-BC59-8B8D8F1C2B6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303368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880" y="4406906"/>
            <a:ext cx="7771680" cy="1362383"/>
          </a:xfr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880" y="2906225"/>
            <a:ext cx="7771680" cy="1500638"/>
          </a:xfrm>
        </p:spPr>
        <p:txBody>
          <a:bodyPr anchor="b"/>
          <a:lstStyle>
            <a:lvl1pPr marL="0" indent="0">
              <a:buNone/>
              <a:defRPr sz="1800"/>
            </a:lvl1pPr>
            <a:lvl2pPr marL="412880" indent="0">
              <a:buNone/>
              <a:defRPr sz="1600"/>
            </a:lvl2pPr>
            <a:lvl3pPr marL="825759" indent="0">
              <a:buNone/>
              <a:defRPr sz="1500"/>
            </a:lvl3pPr>
            <a:lvl4pPr marL="1238646" indent="0">
              <a:buNone/>
              <a:defRPr sz="1300"/>
            </a:lvl4pPr>
            <a:lvl5pPr marL="1651526" indent="0">
              <a:buNone/>
              <a:defRPr sz="1300"/>
            </a:lvl5pPr>
            <a:lvl6pPr marL="2064395" indent="0">
              <a:buNone/>
              <a:defRPr sz="1300"/>
            </a:lvl6pPr>
            <a:lvl7pPr marL="2477287" indent="0">
              <a:buNone/>
              <a:defRPr sz="1300"/>
            </a:lvl7pPr>
            <a:lvl8pPr marL="2890170" indent="0">
              <a:buNone/>
              <a:defRPr sz="1300"/>
            </a:lvl8pPr>
            <a:lvl9pPr marL="3303058" indent="0">
              <a:buNone/>
              <a:defRPr sz="13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065CEDAE-1AA6-4C21-95D6-4A636A47DC33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525422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6480" y="1604372"/>
            <a:ext cx="4043520" cy="4524955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38241" y="1604372"/>
            <a:ext cx="4044960" cy="4524955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94E76D74-05A3-43CF-B030-0C49FC40B97D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472442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922" y="275113"/>
            <a:ext cx="8229600" cy="1142039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920" y="1535201"/>
            <a:ext cx="4039200" cy="639427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2880" indent="0">
              <a:buNone/>
              <a:defRPr sz="1800" b="1"/>
            </a:lvl2pPr>
            <a:lvl3pPr marL="825759" indent="0">
              <a:buNone/>
              <a:defRPr sz="1600" b="1"/>
            </a:lvl3pPr>
            <a:lvl4pPr marL="1238646" indent="0">
              <a:buNone/>
              <a:defRPr sz="1500" b="1"/>
            </a:lvl4pPr>
            <a:lvl5pPr marL="1651526" indent="0">
              <a:buNone/>
              <a:defRPr sz="1500" b="1"/>
            </a:lvl5pPr>
            <a:lvl6pPr marL="2064395" indent="0">
              <a:buNone/>
              <a:defRPr sz="1500" b="1"/>
            </a:lvl6pPr>
            <a:lvl7pPr marL="2477287" indent="0">
              <a:buNone/>
              <a:defRPr sz="1500" b="1"/>
            </a:lvl7pPr>
            <a:lvl8pPr marL="2890170" indent="0">
              <a:buNone/>
              <a:defRPr sz="1500" b="1"/>
            </a:lvl8pPr>
            <a:lvl9pPr marL="3303058" indent="0">
              <a:buNone/>
              <a:defRPr sz="15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920" y="2174628"/>
            <a:ext cx="4039200" cy="3951775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442" y="1535201"/>
            <a:ext cx="4042080" cy="639427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2880" indent="0">
              <a:buNone/>
              <a:defRPr sz="1800" b="1"/>
            </a:lvl2pPr>
            <a:lvl3pPr marL="825759" indent="0">
              <a:buNone/>
              <a:defRPr sz="1600" b="1"/>
            </a:lvl3pPr>
            <a:lvl4pPr marL="1238646" indent="0">
              <a:buNone/>
              <a:defRPr sz="1500" b="1"/>
            </a:lvl4pPr>
            <a:lvl5pPr marL="1651526" indent="0">
              <a:buNone/>
              <a:defRPr sz="1500" b="1"/>
            </a:lvl5pPr>
            <a:lvl6pPr marL="2064395" indent="0">
              <a:buNone/>
              <a:defRPr sz="1500" b="1"/>
            </a:lvl6pPr>
            <a:lvl7pPr marL="2477287" indent="0">
              <a:buNone/>
              <a:defRPr sz="1500" b="1"/>
            </a:lvl7pPr>
            <a:lvl8pPr marL="2890170" indent="0">
              <a:buNone/>
              <a:defRPr sz="1500" b="1"/>
            </a:lvl8pPr>
            <a:lvl9pPr marL="3303058" indent="0">
              <a:buNone/>
              <a:defRPr sz="15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442" y="2174628"/>
            <a:ext cx="4042080" cy="3951775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3722A967-A2FB-4598-ACD9-DCDA6CE5E58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11655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280BFCD0-CF25-4183-A5A1-0FFAD28ED52D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213654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1883A25B-80CF-40E0-BD77-761C1F691B7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83633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920" y="273629"/>
            <a:ext cx="3008160" cy="1160762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525" y="273633"/>
            <a:ext cx="5112000" cy="5852774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2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920" y="1434434"/>
            <a:ext cx="3008160" cy="4692013"/>
          </a:xfrm>
        </p:spPr>
        <p:txBody>
          <a:bodyPr/>
          <a:lstStyle>
            <a:lvl1pPr marL="0" indent="0">
              <a:buNone/>
              <a:defRPr sz="1300"/>
            </a:lvl1pPr>
            <a:lvl2pPr marL="412880" indent="0">
              <a:buNone/>
              <a:defRPr sz="1100"/>
            </a:lvl2pPr>
            <a:lvl3pPr marL="825759" indent="0">
              <a:buNone/>
              <a:defRPr sz="900"/>
            </a:lvl3pPr>
            <a:lvl4pPr marL="1238646" indent="0">
              <a:buNone/>
              <a:defRPr sz="800"/>
            </a:lvl4pPr>
            <a:lvl5pPr marL="1651526" indent="0">
              <a:buNone/>
              <a:defRPr sz="800"/>
            </a:lvl5pPr>
            <a:lvl6pPr marL="2064395" indent="0">
              <a:buNone/>
              <a:defRPr sz="800"/>
            </a:lvl6pPr>
            <a:lvl7pPr marL="2477287" indent="0">
              <a:buNone/>
              <a:defRPr sz="800"/>
            </a:lvl7pPr>
            <a:lvl8pPr marL="2890170" indent="0">
              <a:buNone/>
              <a:defRPr sz="800"/>
            </a:lvl8pPr>
            <a:lvl9pPr marL="3303058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FDF19876-0D30-42D0-9317-BF6CEDF008E7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884978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805" y="4800026"/>
            <a:ext cx="5486400" cy="567420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805" y="612065"/>
            <a:ext cx="5486400" cy="4115952"/>
          </a:xfrm>
        </p:spPr>
        <p:txBody>
          <a:bodyPr/>
          <a:lstStyle>
            <a:lvl1pPr marL="0" indent="0">
              <a:buNone/>
              <a:defRPr sz="2900"/>
            </a:lvl1pPr>
            <a:lvl2pPr marL="412880" indent="0">
              <a:buNone/>
              <a:defRPr sz="2500"/>
            </a:lvl2pPr>
            <a:lvl3pPr marL="825759" indent="0">
              <a:buNone/>
              <a:defRPr sz="2200"/>
            </a:lvl3pPr>
            <a:lvl4pPr marL="1238646" indent="0">
              <a:buNone/>
              <a:defRPr sz="1800"/>
            </a:lvl4pPr>
            <a:lvl5pPr marL="1651526" indent="0">
              <a:buNone/>
              <a:defRPr sz="1800"/>
            </a:lvl5pPr>
            <a:lvl6pPr marL="2064395" indent="0">
              <a:buNone/>
              <a:defRPr sz="1800"/>
            </a:lvl6pPr>
            <a:lvl7pPr marL="2477287" indent="0">
              <a:buNone/>
              <a:defRPr sz="1800"/>
            </a:lvl7pPr>
            <a:lvl8pPr marL="2890170" indent="0">
              <a:buNone/>
              <a:defRPr sz="1800"/>
            </a:lvl8pPr>
            <a:lvl9pPr marL="3303058" indent="0">
              <a:buNone/>
              <a:defRPr sz="18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805" y="5367444"/>
            <a:ext cx="5486400" cy="805044"/>
          </a:xfrm>
        </p:spPr>
        <p:txBody>
          <a:bodyPr/>
          <a:lstStyle>
            <a:lvl1pPr marL="0" indent="0">
              <a:buNone/>
              <a:defRPr sz="1300"/>
            </a:lvl1pPr>
            <a:lvl2pPr marL="412880" indent="0">
              <a:buNone/>
              <a:defRPr sz="1100"/>
            </a:lvl2pPr>
            <a:lvl3pPr marL="825759" indent="0">
              <a:buNone/>
              <a:defRPr sz="900"/>
            </a:lvl3pPr>
            <a:lvl4pPr marL="1238646" indent="0">
              <a:buNone/>
              <a:defRPr sz="800"/>
            </a:lvl4pPr>
            <a:lvl5pPr marL="1651526" indent="0">
              <a:buNone/>
              <a:defRPr sz="800"/>
            </a:lvl5pPr>
            <a:lvl6pPr marL="2064395" indent="0">
              <a:buNone/>
              <a:defRPr sz="800"/>
            </a:lvl6pPr>
            <a:lvl7pPr marL="2477287" indent="0">
              <a:buNone/>
              <a:defRPr sz="800"/>
            </a:lvl7pPr>
            <a:lvl8pPr marL="2890170" indent="0">
              <a:buNone/>
              <a:defRPr sz="800"/>
            </a:lvl8pPr>
            <a:lvl9pPr marL="3303058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1F258141-D840-4C73-935B-122CB740B6C8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489645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43FBD47-AE71-4939-ABF7-679BDC123343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382017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6880" y="273672"/>
            <a:ext cx="2056320" cy="585565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6481" y="273672"/>
            <a:ext cx="6032160" cy="585565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DC3CB72E-FDDB-4485-BE59-837E528455C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03948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6481" y="273629"/>
            <a:ext cx="8226720" cy="114348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0"/>
          </p:nvPr>
        </p:nvSpPr>
        <p:spPr>
          <a:xfrm>
            <a:off x="456485" y="6247376"/>
            <a:ext cx="2128320" cy="47093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idx="11"/>
          </p:nvPr>
        </p:nvSpPr>
        <p:spPr>
          <a:xfrm>
            <a:off x="3127680" y="6247376"/>
            <a:ext cx="2897280" cy="47093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2"/>
          </p:nvPr>
        </p:nvSpPr>
        <p:spPr>
          <a:xfrm>
            <a:off x="6556325" y="6247376"/>
            <a:ext cx="2128320" cy="470930"/>
          </a:xfrm>
        </p:spPr>
        <p:txBody>
          <a:bodyPr/>
          <a:lstStyle>
            <a:lvl1pPr>
              <a:defRPr/>
            </a:lvl1pPr>
          </a:lstStyle>
          <a:p>
            <a:fld id="{6D40143C-D1FA-4ACF-9BE5-36CF21EA8CCF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641732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440" y="2129984"/>
            <a:ext cx="7773120" cy="14703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2321" y="3885528"/>
            <a:ext cx="6400800" cy="1752664"/>
          </a:xfrm>
        </p:spPr>
        <p:txBody>
          <a:bodyPr/>
          <a:lstStyle>
            <a:lvl1pPr marL="0" indent="0" algn="ctr">
              <a:buNone/>
              <a:defRPr/>
            </a:lvl1pPr>
            <a:lvl2pPr marL="413222" indent="0" algn="ctr">
              <a:buNone/>
              <a:defRPr/>
            </a:lvl2pPr>
            <a:lvl3pPr marL="826445" indent="0" algn="ctr">
              <a:buNone/>
              <a:defRPr/>
            </a:lvl3pPr>
            <a:lvl4pPr marL="1239673" indent="0" algn="ctr">
              <a:buNone/>
              <a:defRPr/>
            </a:lvl4pPr>
            <a:lvl5pPr marL="1652894" indent="0" algn="ctr">
              <a:buNone/>
              <a:defRPr/>
            </a:lvl5pPr>
            <a:lvl6pPr marL="2066113" indent="0" algn="ctr">
              <a:buNone/>
              <a:defRPr/>
            </a:lvl6pPr>
            <a:lvl7pPr marL="2479343" indent="0" algn="ctr">
              <a:buNone/>
              <a:defRPr/>
            </a:lvl7pPr>
            <a:lvl8pPr marL="2892568" indent="0" algn="ctr">
              <a:buNone/>
              <a:defRPr/>
            </a:lvl8pPr>
            <a:lvl9pPr marL="3305794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68520E42-28FB-4E31-B4B6-F2CE6B9B2D0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540434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E1A67C18-A5D9-49FB-BC59-8B8D8F1C2B6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303368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880" y="4406898"/>
            <a:ext cx="7771680" cy="1362383"/>
          </a:xfr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880" y="2906225"/>
            <a:ext cx="7771680" cy="1500638"/>
          </a:xfrm>
        </p:spPr>
        <p:txBody>
          <a:bodyPr anchor="b"/>
          <a:lstStyle>
            <a:lvl1pPr marL="0" indent="0">
              <a:buNone/>
              <a:defRPr sz="1800"/>
            </a:lvl1pPr>
            <a:lvl2pPr marL="413222" indent="0">
              <a:buNone/>
              <a:defRPr sz="1600"/>
            </a:lvl2pPr>
            <a:lvl3pPr marL="826445" indent="0">
              <a:buNone/>
              <a:defRPr sz="1500"/>
            </a:lvl3pPr>
            <a:lvl4pPr marL="1239673" indent="0">
              <a:buNone/>
              <a:defRPr sz="1300"/>
            </a:lvl4pPr>
            <a:lvl5pPr marL="1652894" indent="0">
              <a:buNone/>
              <a:defRPr sz="1300"/>
            </a:lvl5pPr>
            <a:lvl6pPr marL="2066113" indent="0">
              <a:buNone/>
              <a:defRPr sz="1300"/>
            </a:lvl6pPr>
            <a:lvl7pPr marL="2479343" indent="0">
              <a:buNone/>
              <a:defRPr sz="1300"/>
            </a:lvl7pPr>
            <a:lvl8pPr marL="2892568" indent="0">
              <a:buNone/>
              <a:defRPr sz="1300"/>
            </a:lvl8pPr>
            <a:lvl9pPr marL="3305794" indent="0">
              <a:buNone/>
              <a:defRPr sz="13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065CEDAE-1AA6-4C21-95D6-4A636A47DC33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525422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6480" y="1604364"/>
            <a:ext cx="4043520" cy="4524955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38241" y="1604364"/>
            <a:ext cx="4044960" cy="4524955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94E76D74-05A3-43CF-B030-0C49FC40B97D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472442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922" y="275105"/>
            <a:ext cx="8229600" cy="1142039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920" y="1535201"/>
            <a:ext cx="4039200" cy="639427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3222" indent="0">
              <a:buNone/>
              <a:defRPr sz="1800" b="1"/>
            </a:lvl2pPr>
            <a:lvl3pPr marL="826445" indent="0">
              <a:buNone/>
              <a:defRPr sz="1600" b="1"/>
            </a:lvl3pPr>
            <a:lvl4pPr marL="1239673" indent="0">
              <a:buNone/>
              <a:defRPr sz="1500" b="1"/>
            </a:lvl4pPr>
            <a:lvl5pPr marL="1652894" indent="0">
              <a:buNone/>
              <a:defRPr sz="1500" b="1"/>
            </a:lvl5pPr>
            <a:lvl6pPr marL="2066113" indent="0">
              <a:buNone/>
              <a:defRPr sz="1500" b="1"/>
            </a:lvl6pPr>
            <a:lvl7pPr marL="2479343" indent="0">
              <a:buNone/>
              <a:defRPr sz="1500" b="1"/>
            </a:lvl7pPr>
            <a:lvl8pPr marL="2892568" indent="0">
              <a:buNone/>
              <a:defRPr sz="1500" b="1"/>
            </a:lvl8pPr>
            <a:lvl9pPr marL="3305794" indent="0">
              <a:buNone/>
              <a:defRPr sz="15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920" y="2174628"/>
            <a:ext cx="4039200" cy="3951775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442" y="1535201"/>
            <a:ext cx="4042080" cy="639427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3222" indent="0">
              <a:buNone/>
              <a:defRPr sz="1800" b="1"/>
            </a:lvl2pPr>
            <a:lvl3pPr marL="826445" indent="0">
              <a:buNone/>
              <a:defRPr sz="1600" b="1"/>
            </a:lvl3pPr>
            <a:lvl4pPr marL="1239673" indent="0">
              <a:buNone/>
              <a:defRPr sz="1500" b="1"/>
            </a:lvl4pPr>
            <a:lvl5pPr marL="1652894" indent="0">
              <a:buNone/>
              <a:defRPr sz="1500" b="1"/>
            </a:lvl5pPr>
            <a:lvl6pPr marL="2066113" indent="0">
              <a:buNone/>
              <a:defRPr sz="1500" b="1"/>
            </a:lvl6pPr>
            <a:lvl7pPr marL="2479343" indent="0">
              <a:buNone/>
              <a:defRPr sz="1500" b="1"/>
            </a:lvl7pPr>
            <a:lvl8pPr marL="2892568" indent="0">
              <a:buNone/>
              <a:defRPr sz="1500" b="1"/>
            </a:lvl8pPr>
            <a:lvl9pPr marL="3305794" indent="0">
              <a:buNone/>
              <a:defRPr sz="15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442" y="2174628"/>
            <a:ext cx="4042080" cy="3951775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3722A967-A2FB-4598-ACD9-DCDA6CE5E58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11655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280BFCD0-CF25-4183-A5A1-0FFAD28ED52D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213654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1883A25B-80CF-40E0-BD77-761C1F691B7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83633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920" y="273629"/>
            <a:ext cx="3008160" cy="1160762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525" y="273633"/>
            <a:ext cx="5112000" cy="5852774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2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920" y="1434426"/>
            <a:ext cx="3008160" cy="4692013"/>
          </a:xfrm>
        </p:spPr>
        <p:txBody>
          <a:bodyPr/>
          <a:lstStyle>
            <a:lvl1pPr marL="0" indent="0">
              <a:buNone/>
              <a:defRPr sz="1300"/>
            </a:lvl1pPr>
            <a:lvl2pPr marL="413222" indent="0">
              <a:buNone/>
              <a:defRPr sz="1100"/>
            </a:lvl2pPr>
            <a:lvl3pPr marL="826445" indent="0">
              <a:buNone/>
              <a:defRPr sz="900"/>
            </a:lvl3pPr>
            <a:lvl4pPr marL="1239673" indent="0">
              <a:buNone/>
              <a:defRPr sz="800"/>
            </a:lvl4pPr>
            <a:lvl5pPr marL="1652894" indent="0">
              <a:buNone/>
              <a:defRPr sz="800"/>
            </a:lvl5pPr>
            <a:lvl6pPr marL="2066113" indent="0">
              <a:buNone/>
              <a:defRPr sz="800"/>
            </a:lvl6pPr>
            <a:lvl7pPr marL="2479343" indent="0">
              <a:buNone/>
              <a:defRPr sz="800"/>
            </a:lvl7pPr>
            <a:lvl8pPr marL="2892568" indent="0">
              <a:buNone/>
              <a:defRPr sz="800"/>
            </a:lvl8pPr>
            <a:lvl9pPr marL="3305794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FDF19876-0D30-42D0-9317-BF6CEDF008E7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884978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805" y="4800026"/>
            <a:ext cx="5486400" cy="567420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805" y="612065"/>
            <a:ext cx="5486400" cy="4115952"/>
          </a:xfrm>
        </p:spPr>
        <p:txBody>
          <a:bodyPr/>
          <a:lstStyle>
            <a:lvl1pPr marL="0" indent="0">
              <a:buNone/>
              <a:defRPr sz="2900"/>
            </a:lvl1pPr>
            <a:lvl2pPr marL="413222" indent="0">
              <a:buNone/>
              <a:defRPr sz="2500"/>
            </a:lvl2pPr>
            <a:lvl3pPr marL="826445" indent="0">
              <a:buNone/>
              <a:defRPr sz="2200"/>
            </a:lvl3pPr>
            <a:lvl4pPr marL="1239673" indent="0">
              <a:buNone/>
              <a:defRPr sz="1800"/>
            </a:lvl4pPr>
            <a:lvl5pPr marL="1652894" indent="0">
              <a:buNone/>
              <a:defRPr sz="1800"/>
            </a:lvl5pPr>
            <a:lvl6pPr marL="2066113" indent="0">
              <a:buNone/>
              <a:defRPr sz="1800"/>
            </a:lvl6pPr>
            <a:lvl7pPr marL="2479343" indent="0">
              <a:buNone/>
              <a:defRPr sz="1800"/>
            </a:lvl7pPr>
            <a:lvl8pPr marL="2892568" indent="0">
              <a:buNone/>
              <a:defRPr sz="1800"/>
            </a:lvl8pPr>
            <a:lvl9pPr marL="3305794" indent="0">
              <a:buNone/>
              <a:defRPr sz="18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805" y="5367444"/>
            <a:ext cx="5486400" cy="805044"/>
          </a:xfrm>
        </p:spPr>
        <p:txBody>
          <a:bodyPr/>
          <a:lstStyle>
            <a:lvl1pPr marL="0" indent="0">
              <a:buNone/>
              <a:defRPr sz="1300"/>
            </a:lvl1pPr>
            <a:lvl2pPr marL="413222" indent="0">
              <a:buNone/>
              <a:defRPr sz="1100"/>
            </a:lvl2pPr>
            <a:lvl3pPr marL="826445" indent="0">
              <a:buNone/>
              <a:defRPr sz="900"/>
            </a:lvl3pPr>
            <a:lvl4pPr marL="1239673" indent="0">
              <a:buNone/>
              <a:defRPr sz="800"/>
            </a:lvl4pPr>
            <a:lvl5pPr marL="1652894" indent="0">
              <a:buNone/>
              <a:defRPr sz="800"/>
            </a:lvl5pPr>
            <a:lvl6pPr marL="2066113" indent="0">
              <a:buNone/>
              <a:defRPr sz="800"/>
            </a:lvl6pPr>
            <a:lvl7pPr marL="2479343" indent="0">
              <a:buNone/>
              <a:defRPr sz="800"/>
            </a:lvl7pPr>
            <a:lvl8pPr marL="2892568" indent="0">
              <a:buNone/>
              <a:defRPr sz="800"/>
            </a:lvl8pPr>
            <a:lvl9pPr marL="3305794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1F258141-D840-4C73-935B-122CB740B6C8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489645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43FBD47-AE71-4939-ABF7-679BDC123343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382017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6880" y="273664"/>
            <a:ext cx="2056320" cy="585565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6481" y="273664"/>
            <a:ext cx="6032160" cy="585565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DC3CB72E-FDDB-4485-BE59-837E528455C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039486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6481" y="273629"/>
            <a:ext cx="8226720" cy="114348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0"/>
          </p:nvPr>
        </p:nvSpPr>
        <p:spPr>
          <a:xfrm>
            <a:off x="456485" y="6247376"/>
            <a:ext cx="2128320" cy="47093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idx="11"/>
          </p:nvPr>
        </p:nvSpPr>
        <p:spPr>
          <a:xfrm>
            <a:off x="3127680" y="6247376"/>
            <a:ext cx="2897280" cy="47093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2"/>
          </p:nvPr>
        </p:nvSpPr>
        <p:spPr>
          <a:xfrm>
            <a:off x="6556325" y="6247376"/>
            <a:ext cx="2128320" cy="470930"/>
          </a:xfrm>
        </p:spPr>
        <p:txBody>
          <a:bodyPr/>
          <a:lstStyle>
            <a:lvl1pPr>
              <a:defRPr/>
            </a:lvl1pPr>
          </a:lstStyle>
          <a:p>
            <a:fld id="{6D40143C-D1FA-4ACF-9BE5-36CF21EA8CCF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641732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440" y="2129984"/>
            <a:ext cx="7773120" cy="14703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2321" y="3885528"/>
            <a:ext cx="6400800" cy="1752664"/>
          </a:xfrm>
        </p:spPr>
        <p:txBody>
          <a:bodyPr/>
          <a:lstStyle>
            <a:lvl1pPr marL="0" indent="0" algn="ctr">
              <a:buNone/>
              <a:defRPr/>
            </a:lvl1pPr>
            <a:lvl2pPr marL="413608" indent="0" algn="ctr">
              <a:buNone/>
              <a:defRPr/>
            </a:lvl2pPr>
            <a:lvl3pPr marL="827217" indent="0" algn="ctr">
              <a:buNone/>
              <a:defRPr/>
            </a:lvl3pPr>
            <a:lvl4pPr marL="1240828" indent="0" algn="ctr">
              <a:buNone/>
              <a:defRPr/>
            </a:lvl4pPr>
            <a:lvl5pPr marL="1654438" indent="0" algn="ctr">
              <a:buNone/>
              <a:defRPr/>
            </a:lvl5pPr>
            <a:lvl6pPr marL="2068046" indent="0" algn="ctr">
              <a:buNone/>
              <a:defRPr/>
            </a:lvl6pPr>
            <a:lvl7pPr marL="2481659" indent="0" algn="ctr">
              <a:buNone/>
              <a:defRPr/>
            </a:lvl7pPr>
            <a:lvl8pPr marL="2895268" indent="0" algn="ctr">
              <a:buNone/>
              <a:defRPr/>
            </a:lvl8pPr>
            <a:lvl9pPr marL="330888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68520E42-28FB-4E31-B4B6-F2CE6B9B2D0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540434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E1A67C18-A5D9-49FB-BC59-8B8D8F1C2B6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303368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880" y="4406889"/>
            <a:ext cx="7771680" cy="1362383"/>
          </a:xfr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880" y="2906225"/>
            <a:ext cx="7771680" cy="1500638"/>
          </a:xfrm>
        </p:spPr>
        <p:txBody>
          <a:bodyPr anchor="b"/>
          <a:lstStyle>
            <a:lvl1pPr marL="0" indent="0">
              <a:buNone/>
              <a:defRPr sz="1800"/>
            </a:lvl1pPr>
            <a:lvl2pPr marL="413608" indent="0">
              <a:buNone/>
              <a:defRPr sz="1600"/>
            </a:lvl2pPr>
            <a:lvl3pPr marL="827217" indent="0">
              <a:buNone/>
              <a:defRPr sz="1500"/>
            </a:lvl3pPr>
            <a:lvl4pPr marL="1240828" indent="0">
              <a:buNone/>
              <a:defRPr sz="1300"/>
            </a:lvl4pPr>
            <a:lvl5pPr marL="1654438" indent="0">
              <a:buNone/>
              <a:defRPr sz="1300"/>
            </a:lvl5pPr>
            <a:lvl6pPr marL="2068046" indent="0">
              <a:buNone/>
              <a:defRPr sz="1300"/>
            </a:lvl6pPr>
            <a:lvl7pPr marL="2481659" indent="0">
              <a:buNone/>
              <a:defRPr sz="1300"/>
            </a:lvl7pPr>
            <a:lvl8pPr marL="2895268" indent="0">
              <a:buNone/>
              <a:defRPr sz="1300"/>
            </a:lvl8pPr>
            <a:lvl9pPr marL="3308880" indent="0">
              <a:buNone/>
              <a:defRPr sz="13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065CEDAE-1AA6-4C21-95D6-4A636A47DC33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5254227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6480" y="1604355"/>
            <a:ext cx="4043520" cy="4524955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38241" y="1604355"/>
            <a:ext cx="4044960" cy="4524955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94E76D74-05A3-43CF-B030-0C49FC40B97D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4724429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922" y="275096"/>
            <a:ext cx="8229600" cy="1142039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920" y="1535201"/>
            <a:ext cx="4039200" cy="639427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3608" indent="0">
              <a:buNone/>
              <a:defRPr sz="1800" b="1"/>
            </a:lvl2pPr>
            <a:lvl3pPr marL="827217" indent="0">
              <a:buNone/>
              <a:defRPr sz="1600" b="1"/>
            </a:lvl3pPr>
            <a:lvl4pPr marL="1240828" indent="0">
              <a:buNone/>
              <a:defRPr sz="1500" b="1"/>
            </a:lvl4pPr>
            <a:lvl5pPr marL="1654438" indent="0">
              <a:buNone/>
              <a:defRPr sz="1500" b="1"/>
            </a:lvl5pPr>
            <a:lvl6pPr marL="2068046" indent="0">
              <a:buNone/>
              <a:defRPr sz="1500" b="1"/>
            </a:lvl6pPr>
            <a:lvl7pPr marL="2481659" indent="0">
              <a:buNone/>
              <a:defRPr sz="1500" b="1"/>
            </a:lvl7pPr>
            <a:lvl8pPr marL="2895268" indent="0">
              <a:buNone/>
              <a:defRPr sz="1500" b="1"/>
            </a:lvl8pPr>
            <a:lvl9pPr marL="3308880" indent="0">
              <a:buNone/>
              <a:defRPr sz="15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920" y="2174628"/>
            <a:ext cx="4039200" cy="3951775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442" y="1535201"/>
            <a:ext cx="4042080" cy="639427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3608" indent="0">
              <a:buNone/>
              <a:defRPr sz="1800" b="1"/>
            </a:lvl2pPr>
            <a:lvl3pPr marL="827217" indent="0">
              <a:buNone/>
              <a:defRPr sz="1600" b="1"/>
            </a:lvl3pPr>
            <a:lvl4pPr marL="1240828" indent="0">
              <a:buNone/>
              <a:defRPr sz="1500" b="1"/>
            </a:lvl4pPr>
            <a:lvl5pPr marL="1654438" indent="0">
              <a:buNone/>
              <a:defRPr sz="1500" b="1"/>
            </a:lvl5pPr>
            <a:lvl6pPr marL="2068046" indent="0">
              <a:buNone/>
              <a:defRPr sz="1500" b="1"/>
            </a:lvl6pPr>
            <a:lvl7pPr marL="2481659" indent="0">
              <a:buNone/>
              <a:defRPr sz="1500" b="1"/>
            </a:lvl7pPr>
            <a:lvl8pPr marL="2895268" indent="0">
              <a:buNone/>
              <a:defRPr sz="1500" b="1"/>
            </a:lvl8pPr>
            <a:lvl9pPr marL="3308880" indent="0">
              <a:buNone/>
              <a:defRPr sz="15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442" y="2174628"/>
            <a:ext cx="4042080" cy="3951775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3722A967-A2FB-4598-ACD9-DCDA6CE5E58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116552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280BFCD0-CF25-4183-A5A1-0FFAD28ED52D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2136547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1883A25B-80CF-40E0-BD77-761C1F691B7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836332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920" y="273629"/>
            <a:ext cx="3008160" cy="1160762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525" y="273633"/>
            <a:ext cx="5112000" cy="5852774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2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920" y="1434417"/>
            <a:ext cx="3008160" cy="4692013"/>
          </a:xfrm>
        </p:spPr>
        <p:txBody>
          <a:bodyPr/>
          <a:lstStyle>
            <a:lvl1pPr marL="0" indent="0">
              <a:buNone/>
              <a:defRPr sz="1300"/>
            </a:lvl1pPr>
            <a:lvl2pPr marL="413608" indent="0">
              <a:buNone/>
              <a:defRPr sz="1100"/>
            </a:lvl2pPr>
            <a:lvl3pPr marL="827217" indent="0">
              <a:buNone/>
              <a:defRPr sz="900"/>
            </a:lvl3pPr>
            <a:lvl4pPr marL="1240828" indent="0">
              <a:buNone/>
              <a:defRPr sz="800"/>
            </a:lvl4pPr>
            <a:lvl5pPr marL="1654438" indent="0">
              <a:buNone/>
              <a:defRPr sz="800"/>
            </a:lvl5pPr>
            <a:lvl6pPr marL="2068046" indent="0">
              <a:buNone/>
              <a:defRPr sz="800"/>
            </a:lvl6pPr>
            <a:lvl7pPr marL="2481659" indent="0">
              <a:buNone/>
              <a:defRPr sz="800"/>
            </a:lvl7pPr>
            <a:lvl8pPr marL="2895268" indent="0">
              <a:buNone/>
              <a:defRPr sz="800"/>
            </a:lvl8pPr>
            <a:lvl9pPr marL="3308880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FDF19876-0D30-42D0-9317-BF6CEDF008E7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884978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805" y="4800026"/>
            <a:ext cx="5486400" cy="567420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805" y="612065"/>
            <a:ext cx="5486400" cy="4115952"/>
          </a:xfrm>
        </p:spPr>
        <p:txBody>
          <a:bodyPr/>
          <a:lstStyle>
            <a:lvl1pPr marL="0" indent="0">
              <a:buNone/>
              <a:defRPr sz="2900"/>
            </a:lvl1pPr>
            <a:lvl2pPr marL="413608" indent="0">
              <a:buNone/>
              <a:defRPr sz="2500"/>
            </a:lvl2pPr>
            <a:lvl3pPr marL="827217" indent="0">
              <a:buNone/>
              <a:defRPr sz="2200"/>
            </a:lvl3pPr>
            <a:lvl4pPr marL="1240828" indent="0">
              <a:buNone/>
              <a:defRPr sz="1800"/>
            </a:lvl4pPr>
            <a:lvl5pPr marL="1654438" indent="0">
              <a:buNone/>
              <a:defRPr sz="1800"/>
            </a:lvl5pPr>
            <a:lvl6pPr marL="2068046" indent="0">
              <a:buNone/>
              <a:defRPr sz="1800"/>
            </a:lvl6pPr>
            <a:lvl7pPr marL="2481659" indent="0">
              <a:buNone/>
              <a:defRPr sz="1800"/>
            </a:lvl7pPr>
            <a:lvl8pPr marL="2895268" indent="0">
              <a:buNone/>
              <a:defRPr sz="1800"/>
            </a:lvl8pPr>
            <a:lvl9pPr marL="3308880" indent="0">
              <a:buNone/>
              <a:defRPr sz="18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805" y="5367444"/>
            <a:ext cx="5486400" cy="805044"/>
          </a:xfrm>
        </p:spPr>
        <p:txBody>
          <a:bodyPr/>
          <a:lstStyle>
            <a:lvl1pPr marL="0" indent="0">
              <a:buNone/>
              <a:defRPr sz="1300"/>
            </a:lvl1pPr>
            <a:lvl2pPr marL="413608" indent="0">
              <a:buNone/>
              <a:defRPr sz="1100"/>
            </a:lvl2pPr>
            <a:lvl3pPr marL="827217" indent="0">
              <a:buNone/>
              <a:defRPr sz="900"/>
            </a:lvl3pPr>
            <a:lvl4pPr marL="1240828" indent="0">
              <a:buNone/>
              <a:defRPr sz="800"/>
            </a:lvl4pPr>
            <a:lvl5pPr marL="1654438" indent="0">
              <a:buNone/>
              <a:defRPr sz="800"/>
            </a:lvl5pPr>
            <a:lvl6pPr marL="2068046" indent="0">
              <a:buNone/>
              <a:defRPr sz="800"/>
            </a:lvl6pPr>
            <a:lvl7pPr marL="2481659" indent="0">
              <a:buNone/>
              <a:defRPr sz="800"/>
            </a:lvl7pPr>
            <a:lvl8pPr marL="2895268" indent="0">
              <a:buNone/>
              <a:defRPr sz="800"/>
            </a:lvl8pPr>
            <a:lvl9pPr marL="3308880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1F258141-D840-4C73-935B-122CB740B6C8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489645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43FBD47-AE71-4939-ABF7-679BDC123343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3820174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6880" y="273655"/>
            <a:ext cx="2056320" cy="585565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6481" y="273655"/>
            <a:ext cx="6032160" cy="585565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DC3CB72E-FDDB-4485-BE59-837E528455C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03948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6481" y="273629"/>
            <a:ext cx="8226720" cy="114348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0"/>
          </p:nvPr>
        </p:nvSpPr>
        <p:spPr>
          <a:xfrm>
            <a:off x="456485" y="6247376"/>
            <a:ext cx="2128320" cy="47093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idx="11"/>
          </p:nvPr>
        </p:nvSpPr>
        <p:spPr>
          <a:xfrm>
            <a:off x="3127680" y="6247376"/>
            <a:ext cx="2897280" cy="47093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2"/>
          </p:nvPr>
        </p:nvSpPr>
        <p:spPr>
          <a:xfrm>
            <a:off x="6556325" y="6247376"/>
            <a:ext cx="2128320" cy="470930"/>
          </a:xfrm>
        </p:spPr>
        <p:txBody>
          <a:bodyPr/>
          <a:lstStyle>
            <a:lvl1pPr>
              <a:defRPr/>
            </a:lvl1pPr>
          </a:lstStyle>
          <a:p>
            <a:fld id="{6D40143C-D1FA-4ACF-9BE5-36CF21EA8CCF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641732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440" y="2129984"/>
            <a:ext cx="7773120" cy="14703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2321" y="3885528"/>
            <a:ext cx="6400800" cy="1752664"/>
          </a:xfrm>
        </p:spPr>
        <p:txBody>
          <a:bodyPr/>
          <a:lstStyle>
            <a:lvl1pPr marL="0" indent="0" algn="ctr">
              <a:buNone/>
              <a:defRPr/>
            </a:lvl1pPr>
            <a:lvl2pPr marL="414038" indent="0" algn="ctr">
              <a:buNone/>
              <a:defRPr/>
            </a:lvl2pPr>
            <a:lvl3pPr marL="828077" indent="0" algn="ctr">
              <a:buNone/>
              <a:defRPr/>
            </a:lvl3pPr>
            <a:lvl4pPr marL="1242116" indent="0" algn="ctr">
              <a:buNone/>
              <a:defRPr/>
            </a:lvl4pPr>
            <a:lvl5pPr marL="1656154" indent="0" algn="ctr">
              <a:buNone/>
              <a:defRPr/>
            </a:lvl5pPr>
            <a:lvl6pPr marL="2070195" indent="0" algn="ctr">
              <a:buNone/>
              <a:defRPr/>
            </a:lvl6pPr>
            <a:lvl7pPr marL="2484232" indent="0" algn="ctr">
              <a:buNone/>
              <a:defRPr/>
            </a:lvl7pPr>
            <a:lvl8pPr marL="2898271" indent="0" algn="ctr">
              <a:buNone/>
              <a:defRPr/>
            </a:lvl8pPr>
            <a:lvl9pPr marL="3312312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68520E42-28FB-4E31-B4B6-F2CE6B9B2D0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5404343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E1A67C18-A5D9-49FB-BC59-8B8D8F1C2B6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3033682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880" y="4406879"/>
            <a:ext cx="7771680" cy="1362383"/>
          </a:xfr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880" y="2906225"/>
            <a:ext cx="7771680" cy="1500638"/>
          </a:xfrm>
        </p:spPr>
        <p:txBody>
          <a:bodyPr anchor="b"/>
          <a:lstStyle>
            <a:lvl1pPr marL="0" indent="0">
              <a:buNone/>
              <a:defRPr sz="1800"/>
            </a:lvl1pPr>
            <a:lvl2pPr marL="414038" indent="0">
              <a:buNone/>
              <a:defRPr sz="1600"/>
            </a:lvl2pPr>
            <a:lvl3pPr marL="828077" indent="0">
              <a:buNone/>
              <a:defRPr sz="1500"/>
            </a:lvl3pPr>
            <a:lvl4pPr marL="1242116" indent="0">
              <a:buNone/>
              <a:defRPr sz="1300"/>
            </a:lvl4pPr>
            <a:lvl5pPr marL="1656154" indent="0">
              <a:buNone/>
              <a:defRPr sz="1300"/>
            </a:lvl5pPr>
            <a:lvl6pPr marL="2070195" indent="0">
              <a:buNone/>
              <a:defRPr sz="1300"/>
            </a:lvl6pPr>
            <a:lvl7pPr marL="2484232" indent="0">
              <a:buNone/>
              <a:defRPr sz="1300"/>
            </a:lvl7pPr>
            <a:lvl8pPr marL="2898271" indent="0">
              <a:buNone/>
              <a:defRPr sz="1300"/>
            </a:lvl8pPr>
            <a:lvl9pPr marL="3312312" indent="0">
              <a:buNone/>
              <a:defRPr sz="13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065CEDAE-1AA6-4C21-95D6-4A636A47DC33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5254227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6480" y="1604345"/>
            <a:ext cx="4043520" cy="4524955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38241" y="1604345"/>
            <a:ext cx="4044960" cy="4524955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94E76D74-05A3-43CF-B030-0C49FC40B97D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4724429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922" y="275086"/>
            <a:ext cx="8229600" cy="1142039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920" y="1535201"/>
            <a:ext cx="4039200" cy="639427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4038" indent="0">
              <a:buNone/>
              <a:defRPr sz="1800" b="1"/>
            </a:lvl2pPr>
            <a:lvl3pPr marL="828077" indent="0">
              <a:buNone/>
              <a:defRPr sz="1600" b="1"/>
            </a:lvl3pPr>
            <a:lvl4pPr marL="1242116" indent="0">
              <a:buNone/>
              <a:defRPr sz="1500" b="1"/>
            </a:lvl4pPr>
            <a:lvl5pPr marL="1656154" indent="0">
              <a:buNone/>
              <a:defRPr sz="1500" b="1"/>
            </a:lvl5pPr>
            <a:lvl6pPr marL="2070195" indent="0">
              <a:buNone/>
              <a:defRPr sz="1500" b="1"/>
            </a:lvl6pPr>
            <a:lvl7pPr marL="2484232" indent="0">
              <a:buNone/>
              <a:defRPr sz="1500" b="1"/>
            </a:lvl7pPr>
            <a:lvl8pPr marL="2898271" indent="0">
              <a:buNone/>
              <a:defRPr sz="1500" b="1"/>
            </a:lvl8pPr>
            <a:lvl9pPr marL="3312312" indent="0">
              <a:buNone/>
              <a:defRPr sz="15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920" y="2174628"/>
            <a:ext cx="4039200" cy="3951775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442" y="1535201"/>
            <a:ext cx="4042080" cy="639427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4038" indent="0">
              <a:buNone/>
              <a:defRPr sz="1800" b="1"/>
            </a:lvl2pPr>
            <a:lvl3pPr marL="828077" indent="0">
              <a:buNone/>
              <a:defRPr sz="1600" b="1"/>
            </a:lvl3pPr>
            <a:lvl4pPr marL="1242116" indent="0">
              <a:buNone/>
              <a:defRPr sz="1500" b="1"/>
            </a:lvl4pPr>
            <a:lvl5pPr marL="1656154" indent="0">
              <a:buNone/>
              <a:defRPr sz="1500" b="1"/>
            </a:lvl5pPr>
            <a:lvl6pPr marL="2070195" indent="0">
              <a:buNone/>
              <a:defRPr sz="1500" b="1"/>
            </a:lvl6pPr>
            <a:lvl7pPr marL="2484232" indent="0">
              <a:buNone/>
              <a:defRPr sz="1500" b="1"/>
            </a:lvl7pPr>
            <a:lvl8pPr marL="2898271" indent="0">
              <a:buNone/>
              <a:defRPr sz="1500" b="1"/>
            </a:lvl8pPr>
            <a:lvl9pPr marL="3312312" indent="0">
              <a:buNone/>
              <a:defRPr sz="15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442" y="2174628"/>
            <a:ext cx="4042080" cy="3951775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3722A967-A2FB-4598-ACD9-DCDA6CE5E58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116552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280BFCD0-CF25-4183-A5A1-0FFAD28ED52D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2136547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1883A25B-80CF-40E0-BD77-761C1F691B7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836332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920" y="273629"/>
            <a:ext cx="3008160" cy="1160762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525" y="273633"/>
            <a:ext cx="5112000" cy="5852774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2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920" y="1434407"/>
            <a:ext cx="3008160" cy="4692013"/>
          </a:xfrm>
        </p:spPr>
        <p:txBody>
          <a:bodyPr/>
          <a:lstStyle>
            <a:lvl1pPr marL="0" indent="0">
              <a:buNone/>
              <a:defRPr sz="1300"/>
            </a:lvl1pPr>
            <a:lvl2pPr marL="414038" indent="0">
              <a:buNone/>
              <a:defRPr sz="1100"/>
            </a:lvl2pPr>
            <a:lvl3pPr marL="828077" indent="0">
              <a:buNone/>
              <a:defRPr sz="900"/>
            </a:lvl3pPr>
            <a:lvl4pPr marL="1242116" indent="0">
              <a:buNone/>
              <a:defRPr sz="800"/>
            </a:lvl4pPr>
            <a:lvl5pPr marL="1656154" indent="0">
              <a:buNone/>
              <a:defRPr sz="800"/>
            </a:lvl5pPr>
            <a:lvl6pPr marL="2070195" indent="0">
              <a:buNone/>
              <a:defRPr sz="800"/>
            </a:lvl6pPr>
            <a:lvl7pPr marL="2484232" indent="0">
              <a:buNone/>
              <a:defRPr sz="800"/>
            </a:lvl7pPr>
            <a:lvl8pPr marL="2898271" indent="0">
              <a:buNone/>
              <a:defRPr sz="800"/>
            </a:lvl8pPr>
            <a:lvl9pPr marL="3312312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FDF19876-0D30-42D0-9317-BF6CEDF008E7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8849784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805" y="4800026"/>
            <a:ext cx="5486400" cy="567420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805" y="612065"/>
            <a:ext cx="5486400" cy="4115952"/>
          </a:xfrm>
        </p:spPr>
        <p:txBody>
          <a:bodyPr/>
          <a:lstStyle>
            <a:lvl1pPr marL="0" indent="0">
              <a:buNone/>
              <a:defRPr sz="2900"/>
            </a:lvl1pPr>
            <a:lvl2pPr marL="414038" indent="0">
              <a:buNone/>
              <a:defRPr sz="2500"/>
            </a:lvl2pPr>
            <a:lvl3pPr marL="828077" indent="0">
              <a:buNone/>
              <a:defRPr sz="2200"/>
            </a:lvl3pPr>
            <a:lvl4pPr marL="1242116" indent="0">
              <a:buNone/>
              <a:defRPr sz="1800"/>
            </a:lvl4pPr>
            <a:lvl5pPr marL="1656154" indent="0">
              <a:buNone/>
              <a:defRPr sz="1800"/>
            </a:lvl5pPr>
            <a:lvl6pPr marL="2070195" indent="0">
              <a:buNone/>
              <a:defRPr sz="1800"/>
            </a:lvl6pPr>
            <a:lvl7pPr marL="2484232" indent="0">
              <a:buNone/>
              <a:defRPr sz="1800"/>
            </a:lvl7pPr>
            <a:lvl8pPr marL="2898271" indent="0">
              <a:buNone/>
              <a:defRPr sz="1800"/>
            </a:lvl8pPr>
            <a:lvl9pPr marL="3312312" indent="0">
              <a:buNone/>
              <a:defRPr sz="18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805" y="5367444"/>
            <a:ext cx="5486400" cy="805044"/>
          </a:xfrm>
        </p:spPr>
        <p:txBody>
          <a:bodyPr/>
          <a:lstStyle>
            <a:lvl1pPr marL="0" indent="0">
              <a:buNone/>
              <a:defRPr sz="1300"/>
            </a:lvl1pPr>
            <a:lvl2pPr marL="414038" indent="0">
              <a:buNone/>
              <a:defRPr sz="1100"/>
            </a:lvl2pPr>
            <a:lvl3pPr marL="828077" indent="0">
              <a:buNone/>
              <a:defRPr sz="900"/>
            </a:lvl3pPr>
            <a:lvl4pPr marL="1242116" indent="0">
              <a:buNone/>
              <a:defRPr sz="800"/>
            </a:lvl4pPr>
            <a:lvl5pPr marL="1656154" indent="0">
              <a:buNone/>
              <a:defRPr sz="800"/>
            </a:lvl5pPr>
            <a:lvl6pPr marL="2070195" indent="0">
              <a:buNone/>
              <a:defRPr sz="800"/>
            </a:lvl6pPr>
            <a:lvl7pPr marL="2484232" indent="0">
              <a:buNone/>
              <a:defRPr sz="800"/>
            </a:lvl7pPr>
            <a:lvl8pPr marL="2898271" indent="0">
              <a:buNone/>
              <a:defRPr sz="800"/>
            </a:lvl8pPr>
            <a:lvl9pPr marL="3312312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1F258141-D840-4C73-935B-122CB740B6C8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4896456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43FBD47-AE71-4939-ABF7-679BDC123343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3820174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6880" y="273645"/>
            <a:ext cx="2056320" cy="585565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6481" y="273645"/>
            <a:ext cx="6032160" cy="585565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DC3CB72E-FDDB-4485-BE59-837E528455C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039486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6481" y="273629"/>
            <a:ext cx="8226720" cy="114348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0"/>
          </p:nvPr>
        </p:nvSpPr>
        <p:spPr>
          <a:xfrm>
            <a:off x="456485" y="6247376"/>
            <a:ext cx="2128320" cy="47093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idx="11"/>
          </p:nvPr>
        </p:nvSpPr>
        <p:spPr>
          <a:xfrm>
            <a:off x="3127680" y="6247376"/>
            <a:ext cx="2897280" cy="47093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2"/>
          </p:nvPr>
        </p:nvSpPr>
        <p:spPr>
          <a:xfrm>
            <a:off x="6556325" y="6247376"/>
            <a:ext cx="2128320" cy="470930"/>
          </a:xfrm>
        </p:spPr>
        <p:txBody>
          <a:bodyPr/>
          <a:lstStyle>
            <a:lvl1pPr>
              <a:defRPr/>
            </a:lvl1pPr>
          </a:lstStyle>
          <a:p>
            <a:fld id="{6D40143C-D1FA-4ACF-9BE5-36CF21EA8CCF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6417323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440" y="2129984"/>
            <a:ext cx="7773120" cy="14703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2321" y="3885528"/>
            <a:ext cx="6400800" cy="1752664"/>
          </a:xfrm>
        </p:spPr>
        <p:txBody>
          <a:bodyPr/>
          <a:lstStyle>
            <a:lvl1pPr marL="0" indent="0" algn="ctr">
              <a:buNone/>
              <a:defRPr/>
            </a:lvl1pPr>
            <a:lvl2pPr marL="414511" indent="0" algn="ctr">
              <a:buNone/>
              <a:defRPr/>
            </a:lvl2pPr>
            <a:lvl3pPr marL="829022" indent="0" algn="ctr">
              <a:buNone/>
              <a:defRPr/>
            </a:lvl3pPr>
            <a:lvl4pPr marL="1243533" indent="0" algn="ctr">
              <a:buNone/>
              <a:defRPr/>
            </a:lvl4pPr>
            <a:lvl5pPr marL="1658044" indent="0" algn="ctr">
              <a:buNone/>
              <a:defRPr/>
            </a:lvl5pPr>
            <a:lvl6pPr marL="2072556" indent="0" algn="ctr">
              <a:buNone/>
              <a:defRPr/>
            </a:lvl6pPr>
            <a:lvl7pPr marL="2487067" indent="0" algn="ctr">
              <a:buNone/>
              <a:defRPr/>
            </a:lvl7pPr>
            <a:lvl8pPr marL="2901578" indent="0" algn="ctr">
              <a:buNone/>
              <a:defRPr/>
            </a:lvl8pPr>
            <a:lvl9pPr marL="3316089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68520E42-28FB-4E31-B4B6-F2CE6B9B2D0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5404343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E1A67C18-A5D9-49FB-BC59-8B8D8F1C2B6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3033682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880" y="4406868"/>
            <a:ext cx="7771680" cy="1362383"/>
          </a:xfr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880" y="2906225"/>
            <a:ext cx="7771680" cy="1500638"/>
          </a:xfrm>
        </p:spPr>
        <p:txBody>
          <a:bodyPr anchor="b"/>
          <a:lstStyle>
            <a:lvl1pPr marL="0" indent="0">
              <a:buNone/>
              <a:defRPr sz="1800"/>
            </a:lvl1pPr>
            <a:lvl2pPr marL="414511" indent="0">
              <a:buNone/>
              <a:defRPr sz="1600"/>
            </a:lvl2pPr>
            <a:lvl3pPr marL="829022" indent="0">
              <a:buNone/>
              <a:defRPr sz="1500"/>
            </a:lvl3pPr>
            <a:lvl4pPr marL="1243533" indent="0">
              <a:buNone/>
              <a:defRPr sz="1300"/>
            </a:lvl4pPr>
            <a:lvl5pPr marL="1658044" indent="0">
              <a:buNone/>
              <a:defRPr sz="1300"/>
            </a:lvl5pPr>
            <a:lvl6pPr marL="2072556" indent="0">
              <a:buNone/>
              <a:defRPr sz="1300"/>
            </a:lvl6pPr>
            <a:lvl7pPr marL="2487067" indent="0">
              <a:buNone/>
              <a:defRPr sz="1300"/>
            </a:lvl7pPr>
            <a:lvl8pPr marL="2901578" indent="0">
              <a:buNone/>
              <a:defRPr sz="1300"/>
            </a:lvl8pPr>
            <a:lvl9pPr marL="3316089" indent="0">
              <a:buNone/>
              <a:defRPr sz="13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065CEDAE-1AA6-4C21-95D6-4A636A47DC33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5254227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6480" y="1604334"/>
            <a:ext cx="4043520" cy="4524955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38241" y="1604334"/>
            <a:ext cx="4044960" cy="4524955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94E76D74-05A3-43CF-B030-0C49FC40B97D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4724429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922" y="275075"/>
            <a:ext cx="8229600" cy="1142039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920" y="1535201"/>
            <a:ext cx="4039200" cy="639427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4511" indent="0">
              <a:buNone/>
              <a:defRPr sz="1800" b="1"/>
            </a:lvl2pPr>
            <a:lvl3pPr marL="829022" indent="0">
              <a:buNone/>
              <a:defRPr sz="1600" b="1"/>
            </a:lvl3pPr>
            <a:lvl4pPr marL="1243533" indent="0">
              <a:buNone/>
              <a:defRPr sz="1500" b="1"/>
            </a:lvl4pPr>
            <a:lvl5pPr marL="1658044" indent="0">
              <a:buNone/>
              <a:defRPr sz="1500" b="1"/>
            </a:lvl5pPr>
            <a:lvl6pPr marL="2072556" indent="0">
              <a:buNone/>
              <a:defRPr sz="1500" b="1"/>
            </a:lvl6pPr>
            <a:lvl7pPr marL="2487067" indent="0">
              <a:buNone/>
              <a:defRPr sz="1500" b="1"/>
            </a:lvl7pPr>
            <a:lvl8pPr marL="2901578" indent="0">
              <a:buNone/>
              <a:defRPr sz="1500" b="1"/>
            </a:lvl8pPr>
            <a:lvl9pPr marL="3316089" indent="0">
              <a:buNone/>
              <a:defRPr sz="15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920" y="2174628"/>
            <a:ext cx="4039200" cy="3951775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442" y="1535201"/>
            <a:ext cx="4042080" cy="639427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4511" indent="0">
              <a:buNone/>
              <a:defRPr sz="1800" b="1"/>
            </a:lvl2pPr>
            <a:lvl3pPr marL="829022" indent="0">
              <a:buNone/>
              <a:defRPr sz="1600" b="1"/>
            </a:lvl3pPr>
            <a:lvl4pPr marL="1243533" indent="0">
              <a:buNone/>
              <a:defRPr sz="1500" b="1"/>
            </a:lvl4pPr>
            <a:lvl5pPr marL="1658044" indent="0">
              <a:buNone/>
              <a:defRPr sz="1500" b="1"/>
            </a:lvl5pPr>
            <a:lvl6pPr marL="2072556" indent="0">
              <a:buNone/>
              <a:defRPr sz="1500" b="1"/>
            </a:lvl6pPr>
            <a:lvl7pPr marL="2487067" indent="0">
              <a:buNone/>
              <a:defRPr sz="1500" b="1"/>
            </a:lvl7pPr>
            <a:lvl8pPr marL="2901578" indent="0">
              <a:buNone/>
              <a:defRPr sz="1500" b="1"/>
            </a:lvl8pPr>
            <a:lvl9pPr marL="3316089" indent="0">
              <a:buNone/>
              <a:defRPr sz="15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442" y="2174628"/>
            <a:ext cx="4042080" cy="3951775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3722A967-A2FB-4598-ACD9-DCDA6CE5E58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116552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280BFCD0-CF25-4183-A5A1-0FFAD28ED52D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2136547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1883A25B-80CF-40E0-BD77-761C1F691B7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836332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920" y="273629"/>
            <a:ext cx="3008160" cy="1160762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525" y="273633"/>
            <a:ext cx="5112000" cy="5852774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2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920" y="1434396"/>
            <a:ext cx="3008160" cy="4692013"/>
          </a:xfrm>
        </p:spPr>
        <p:txBody>
          <a:bodyPr/>
          <a:lstStyle>
            <a:lvl1pPr marL="0" indent="0">
              <a:buNone/>
              <a:defRPr sz="1300"/>
            </a:lvl1pPr>
            <a:lvl2pPr marL="414511" indent="0">
              <a:buNone/>
              <a:defRPr sz="1100"/>
            </a:lvl2pPr>
            <a:lvl3pPr marL="829022" indent="0">
              <a:buNone/>
              <a:defRPr sz="900"/>
            </a:lvl3pPr>
            <a:lvl4pPr marL="1243533" indent="0">
              <a:buNone/>
              <a:defRPr sz="800"/>
            </a:lvl4pPr>
            <a:lvl5pPr marL="1658044" indent="0">
              <a:buNone/>
              <a:defRPr sz="800"/>
            </a:lvl5pPr>
            <a:lvl6pPr marL="2072556" indent="0">
              <a:buNone/>
              <a:defRPr sz="800"/>
            </a:lvl6pPr>
            <a:lvl7pPr marL="2487067" indent="0">
              <a:buNone/>
              <a:defRPr sz="800"/>
            </a:lvl7pPr>
            <a:lvl8pPr marL="2901578" indent="0">
              <a:buNone/>
              <a:defRPr sz="800"/>
            </a:lvl8pPr>
            <a:lvl9pPr marL="3316089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FDF19876-0D30-42D0-9317-BF6CEDF008E7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8849784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805" y="4800026"/>
            <a:ext cx="5486400" cy="567420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805" y="612065"/>
            <a:ext cx="5486400" cy="4115952"/>
          </a:xfrm>
        </p:spPr>
        <p:txBody>
          <a:bodyPr/>
          <a:lstStyle>
            <a:lvl1pPr marL="0" indent="0">
              <a:buNone/>
              <a:defRPr sz="2900"/>
            </a:lvl1pPr>
            <a:lvl2pPr marL="414511" indent="0">
              <a:buNone/>
              <a:defRPr sz="2500"/>
            </a:lvl2pPr>
            <a:lvl3pPr marL="829022" indent="0">
              <a:buNone/>
              <a:defRPr sz="2200"/>
            </a:lvl3pPr>
            <a:lvl4pPr marL="1243533" indent="0">
              <a:buNone/>
              <a:defRPr sz="1800"/>
            </a:lvl4pPr>
            <a:lvl5pPr marL="1658044" indent="0">
              <a:buNone/>
              <a:defRPr sz="1800"/>
            </a:lvl5pPr>
            <a:lvl6pPr marL="2072556" indent="0">
              <a:buNone/>
              <a:defRPr sz="1800"/>
            </a:lvl6pPr>
            <a:lvl7pPr marL="2487067" indent="0">
              <a:buNone/>
              <a:defRPr sz="1800"/>
            </a:lvl7pPr>
            <a:lvl8pPr marL="2901578" indent="0">
              <a:buNone/>
              <a:defRPr sz="1800"/>
            </a:lvl8pPr>
            <a:lvl9pPr marL="3316089" indent="0">
              <a:buNone/>
              <a:defRPr sz="18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805" y="5367444"/>
            <a:ext cx="5486400" cy="805044"/>
          </a:xfrm>
        </p:spPr>
        <p:txBody>
          <a:bodyPr/>
          <a:lstStyle>
            <a:lvl1pPr marL="0" indent="0">
              <a:buNone/>
              <a:defRPr sz="1300"/>
            </a:lvl1pPr>
            <a:lvl2pPr marL="414511" indent="0">
              <a:buNone/>
              <a:defRPr sz="1100"/>
            </a:lvl2pPr>
            <a:lvl3pPr marL="829022" indent="0">
              <a:buNone/>
              <a:defRPr sz="900"/>
            </a:lvl3pPr>
            <a:lvl4pPr marL="1243533" indent="0">
              <a:buNone/>
              <a:defRPr sz="800"/>
            </a:lvl4pPr>
            <a:lvl5pPr marL="1658044" indent="0">
              <a:buNone/>
              <a:defRPr sz="800"/>
            </a:lvl5pPr>
            <a:lvl6pPr marL="2072556" indent="0">
              <a:buNone/>
              <a:defRPr sz="800"/>
            </a:lvl6pPr>
            <a:lvl7pPr marL="2487067" indent="0">
              <a:buNone/>
              <a:defRPr sz="800"/>
            </a:lvl7pPr>
            <a:lvl8pPr marL="2901578" indent="0">
              <a:buNone/>
              <a:defRPr sz="800"/>
            </a:lvl8pPr>
            <a:lvl9pPr marL="3316089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1F258141-D840-4C73-935B-122CB740B6C8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4896456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A43FBD47-AE71-4939-ABF7-679BDC123343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3820174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6880" y="273634"/>
            <a:ext cx="2056320" cy="585565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6481" y="273634"/>
            <a:ext cx="6032160" cy="585565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>
            <a:lvl1pPr>
              <a:defRPr/>
            </a:lvl1pPr>
          </a:lstStyle>
          <a:p>
            <a:fld id="{DC3CB72E-FDDB-4485-BE59-837E528455C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039486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6481" y="273629"/>
            <a:ext cx="8226720" cy="114348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0"/>
          </p:nvPr>
        </p:nvSpPr>
        <p:spPr>
          <a:xfrm>
            <a:off x="456485" y="6247376"/>
            <a:ext cx="2128320" cy="47093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idx="11"/>
          </p:nvPr>
        </p:nvSpPr>
        <p:spPr>
          <a:xfrm>
            <a:off x="3127680" y="6247376"/>
            <a:ext cx="2897280" cy="47093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2"/>
          </p:nvPr>
        </p:nvSpPr>
        <p:spPr>
          <a:xfrm>
            <a:off x="6556325" y="6247376"/>
            <a:ext cx="2128320" cy="470930"/>
          </a:xfrm>
        </p:spPr>
        <p:txBody>
          <a:bodyPr/>
          <a:lstStyle>
            <a:lvl1pPr>
              <a:defRPr/>
            </a:lvl1pPr>
          </a:lstStyle>
          <a:p>
            <a:fld id="{6D40143C-D1FA-4ACF-9BE5-36CF21EA8CCF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6417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2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image" Target="../media/image2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slideLayout" Target="../slideLayouts/slideLayout59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Relationship Id="rId14" Type="http://schemas.openxmlformats.org/officeDocument/2006/relationships/image" Target="../media/image2.jpe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image" Target="../media/image2.jpe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12" Type="http://schemas.openxmlformats.org/officeDocument/2006/relationships/slideLayout" Target="../slideLayouts/slideLayout83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82.xml"/><Relationship Id="rId5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8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Relationship Id="rId14" Type="http://schemas.openxmlformats.org/officeDocument/2006/relationships/image" Target="../media/image2.jpe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86.xml"/><Relationship Id="rId7" Type="http://schemas.openxmlformats.org/officeDocument/2006/relationships/slideLayout" Target="../slideLayouts/slideLayout90.xml"/><Relationship Id="rId12" Type="http://schemas.openxmlformats.org/officeDocument/2006/relationships/slideLayout" Target="../slideLayouts/slideLayout95.xml"/><Relationship Id="rId2" Type="http://schemas.openxmlformats.org/officeDocument/2006/relationships/slideLayout" Target="../slideLayouts/slideLayout85.xml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slideLayout" Target="../slideLayouts/slideLayout94.xml"/><Relationship Id="rId5" Type="http://schemas.openxmlformats.org/officeDocument/2006/relationships/slideLayout" Target="../slideLayouts/slideLayout88.xml"/><Relationship Id="rId10" Type="http://schemas.openxmlformats.org/officeDocument/2006/relationships/slideLayout" Target="../slideLayouts/slideLayout93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Relationship Id="rId14" Type="http://schemas.openxmlformats.org/officeDocument/2006/relationships/image" Target="../media/image2.jpe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13" Type="http://schemas.openxmlformats.org/officeDocument/2006/relationships/theme" Target="../theme/theme9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slideLayout" Target="../slideLayouts/slideLayout107.xml"/><Relationship Id="rId2" Type="http://schemas.openxmlformats.org/officeDocument/2006/relationships/slideLayout" Target="../slideLayouts/slideLayout97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Relationship Id="rId14" Type="http://schemas.openxmlformats.org/officeDocument/2006/relationships/image" Target="../media/image2.jpe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5.xml"/><Relationship Id="rId13" Type="http://schemas.openxmlformats.org/officeDocument/2006/relationships/theme" Target="../theme/theme10.xml"/><Relationship Id="rId3" Type="http://schemas.openxmlformats.org/officeDocument/2006/relationships/slideLayout" Target="../slideLayouts/slideLayout110.xml"/><Relationship Id="rId7" Type="http://schemas.openxmlformats.org/officeDocument/2006/relationships/slideLayout" Target="../slideLayouts/slideLayout114.xml"/><Relationship Id="rId12" Type="http://schemas.openxmlformats.org/officeDocument/2006/relationships/slideLayout" Target="../slideLayouts/slideLayout119.xml"/><Relationship Id="rId2" Type="http://schemas.openxmlformats.org/officeDocument/2006/relationships/slideLayout" Target="../slideLayouts/slideLayout109.xml"/><Relationship Id="rId1" Type="http://schemas.openxmlformats.org/officeDocument/2006/relationships/slideLayout" Target="../slideLayouts/slideLayout108.xml"/><Relationship Id="rId6" Type="http://schemas.openxmlformats.org/officeDocument/2006/relationships/slideLayout" Target="../slideLayouts/slideLayout113.xml"/><Relationship Id="rId11" Type="http://schemas.openxmlformats.org/officeDocument/2006/relationships/slideLayout" Target="../slideLayouts/slideLayout118.xml"/><Relationship Id="rId5" Type="http://schemas.openxmlformats.org/officeDocument/2006/relationships/slideLayout" Target="../slideLayouts/slideLayout112.xml"/><Relationship Id="rId10" Type="http://schemas.openxmlformats.org/officeDocument/2006/relationships/slideLayout" Target="../slideLayouts/slideLayout117.xml"/><Relationship Id="rId4" Type="http://schemas.openxmlformats.org/officeDocument/2006/relationships/slideLayout" Target="../slideLayouts/slideLayout111.xml"/><Relationship Id="rId9" Type="http://schemas.openxmlformats.org/officeDocument/2006/relationships/slideLayout" Target="../slideLayouts/slideLayout116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744" tIns="45374" rIns="90744" bIns="45374"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30"/>
            <a:ext cx="8229600" cy="1252728"/>
          </a:xfrm>
          <a:prstGeom prst="rect">
            <a:avLst/>
          </a:prstGeom>
        </p:spPr>
        <p:txBody>
          <a:bodyPr vert="horz" lIns="90744" tIns="45374" rIns="90744" bIns="45374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5" y="6250235"/>
            <a:ext cx="3786690" cy="365125"/>
          </a:xfrm>
          <a:prstGeom prst="rect">
            <a:avLst/>
          </a:prstGeom>
        </p:spPr>
        <p:txBody>
          <a:bodyPr vert="horz" lIns="90744" tIns="45374" rIns="90744" bIns="45374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3FF81E63-35A0-4716-AF1F-3E10A36A80B9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9" y="6250235"/>
            <a:ext cx="3786691" cy="365125"/>
          </a:xfrm>
          <a:prstGeom prst="rect">
            <a:avLst/>
          </a:prstGeom>
        </p:spPr>
        <p:txBody>
          <a:bodyPr vert="horz" lIns="90744" tIns="45374" rIns="90744" bIns="45374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234"/>
            <a:ext cx="1161826" cy="365125"/>
          </a:xfrm>
          <a:prstGeom prst="rect">
            <a:avLst/>
          </a:prstGeom>
        </p:spPr>
        <p:txBody>
          <a:bodyPr vert="horz" lIns="90744" tIns="45374" rIns="90744" bIns="45374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59A9B72E-CC84-4D3F-A46D-79F1EB03AEEC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138" y="2675467"/>
            <a:ext cx="7408333" cy="3450696"/>
          </a:xfrm>
          <a:prstGeom prst="rect">
            <a:avLst/>
          </a:prstGeom>
        </p:spPr>
        <p:txBody>
          <a:bodyPr vert="horz" lIns="90744" tIns="45374" rIns="90744" bIns="45374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07694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2288" indent="-272288" algn="l" defTabSz="907694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2056" indent="-272288" algn="l" defTabSz="907694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49410" indent="-226920" algn="l" defTabSz="907694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34632" indent="-226920" algn="l" defTabSz="907694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52302" indent="-226920" algn="l" defTabSz="907694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69998" indent="-226920" algn="l" defTabSz="907694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87699" indent="-226920" algn="l" defTabSz="907694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05389" indent="-226920" algn="l" defTabSz="907694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23079" indent="-226920" algn="l" defTabSz="907694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0769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3845" algn="l" defTabSz="90769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07694" algn="l" defTabSz="90769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1543" algn="l" defTabSz="90769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15389" algn="l" defTabSz="90769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69241" algn="l" defTabSz="90769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23079" algn="l" defTabSz="90769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76921" algn="l" defTabSz="90769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30775" algn="l" defTabSz="90769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6481" y="273629"/>
            <a:ext cx="8226720" cy="1143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6481" y="1604400"/>
            <a:ext cx="8226720" cy="4524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5419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Четвертый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6485" y="6247376"/>
            <a:ext cx="2128320" cy="470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651828" algn="l"/>
                <a:tab pos="1303659" algn="l"/>
                <a:tab pos="1955497" algn="l"/>
              </a:tabLst>
              <a:defRPr sz="1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pPr defTabSz="404534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ru-RU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27680" y="6247376"/>
            <a:ext cx="2897280" cy="470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95000"/>
              </a:lnSpc>
              <a:tabLst>
                <a:tab pos="651828" algn="l"/>
                <a:tab pos="1303659" algn="l"/>
                <a:tab pos="1955497" algn="l"/>
                <a:tab pos="2607335" algn="l"/>
              </a:tabLst>
              <a:defRPr sz="1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pPr defTabSz="404534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ru-RU" smtClean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6325" y="6247376"/>
            <a:ext cx="2128320" cy="470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651828" algn="l"/>
                <a:tab pos="1303659" algn="l"/>
                <a:tab pos="1955497" algn="l"/>
              </a:tabLst>
              <a:defRPr sz="1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pPr defTabSz="404534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fld id="{F51D5797-2A75-4F68-969B-D85302AB47AD}" type="slidenum">
              <a:rPr lang="ru-RU" smtClean="0"/>
              <a:pPr defTabSz="404534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t>‹#›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955672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ctr" defTabSz="404534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+mj-lt"/>
          <a:ea typeface="+mj-ea"/>
          <a:cs typeface="+mj-cs"/>
        </a:defRPr>
      </a:lvl1pPr>
      <a:lvl2pPr marL="668998" indent="-257302" algn="ctr" defTabSz="404534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S Gothic" charset="-128"/>
        </a:defRPr>
      </a:lvl2pPr>
      <a:lvl3pPr marL="1029201" indent="-205847" algn="ctr" defTabSz="404534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S Gothic" charset="-128"/>
        </a:defRPr>
      </a:lvl3pPr>
      <a:lvl4pPr marL="1440898" indent="-205847" algn="ctr" defTabSz="404534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S Gothic" charset="-128"/>
        </a:defRPr>
      </a:lvl4pPr>
      <a:lvl5pPr marL="1852582" indent="-205847" algn="ctr" defTabSz="404534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S Gothic" charset="-128"/>
        </a:defRPr>
      </a:lvl5pPr>
      <a:lvl6pPr marL="2264270" indent="-205847" algn="ctr" defTabSz="404534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S Gothic" charset="-128"/>
        </a:defRPr>
      </a:lvl6pPr>
      <a:lvl7pPr marL="2675946" indent="-205847" algn="ctr" defTabSz="404534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S Gothic" charset="-128"/>
        </a:defRPr>
      </a:lvl7pPr>
      <a:lvl8pPr marL="3087629" indent="-205847" algn="ctr" defTabSz="404534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S Gothic" charset="-128"/>
        </a:defRPr>
      </a:lvl8pPr>
      <a:lvl9pPr marL="3499321" indent="-205847" algn="ctr" defTabSz="404534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S Gothic" charset="-128"/>
        </a:defRPr>
      </a:lvl9pPr>
    </p:titleStyle>
    <p:bodyStyle>
      <a:lvl1pPr marL="308766" indent="-308766" algn="l" defTabSz="404534" rtl="0" fontAlgn="base" hangingPunct="0">
        <a:lnSpc>
          <a:spcPct val="93000"/>
        </a:lnSpc>
        <a:spcBef>
          <a:spcPct val="0"/>
        </a:spcBef>
        <a:spcAft>
          <a:spcPts val="1293"/>
        </a:spcAft>
        <a:buClr>
          <a:srgbClr val="000000"/>
        </a:buClr>
        <a:buSzPct val="100000"/>
        <a:buFont typeface="Times New Roman" pitchFamily="16" charset="0"/>
        <a:defRPr sz="2900">
          <a:solidFill>
            <a:srgbClr val="000000"/>
          </a:solidFill>
          <a:latin typeface="+mn-lt"/>
          <a:ea typeface="+mn-ea"/>
          <a:cs typeface="+mn-cs"/>
        </a:defRPr>
      </a:lvl1pPr>
      <a:lvl2pPr marL="668998" indent="-257302" algn="l" defTabSz="404534" rtl="0" fontAlgn="base" hangingPunct="0">
        <a:lnSpc>
          <a:spcPct val="93000"/>
        </a:lnSpc>
        <a:spcBef>
          <a:spcPct val="0"/>
        </a:spcBef>
        <a:spcAft>
          <a:spcPts val="1032"/>
        </a:spcAft>
        <a:buClr>
          <a:srgbClr val="000000"/>
        </a:buClr>
        <a:buSzPct val="100000"/>
        <a:buFont typeface="Times New Roman" pitchFamily="16" charset="0"/>
        <a:defRPr sz="2500">
          <a:solidFill>
            <a:srgbClr val="000000"/>
          </a:solidFill>
          <a:latin typeface="+mn-lt"/>
          <a:ea typeface="+mn-ea"/>
        </a:defRPr>
      </a:lvl2pPr>
      <a:lvl3pPr marL="1029201" indent="-205847" algn="l" defTabSz="404534" rtl="0" fontAlgn="base" hangingPunct="0">
        <a:lnSpc>
          <a:spcPct val="93000"/>
        </a:lnSpc>
        <a:spcBef>
          <a:spcPct val="0"/>
        </a:spcBef>
        <a:spcAft>
          <a:spcPts val="771"/>
        </a:spcAft>
        <a:buClr>
          <a:srgbClr val="000000"/>
        </a:buClr>
        <a:buSzPct val="100000"/>
        <a:buFont typeface="Times New Roman" pitchFamily="16" charset="0"/>
        <a:defRPr sz="2200">
          <a:solidFill>
            <a:srgbClr val="000000"/>
          </a:solidFill>
          <a:latin typeface="+mn-lt"/>
          <a:ea typeface="+mn-ea"/>
        </a:defRPr>
      </a:lvl3pPr>
      <a:lvl4pPr marL="1440898" indent="-205847" algn="l" defTabSz="404534" rtl="0" fontAlgn="base" hangingPunct="0">
        <a:lnSpc>
          <a:spcPct val="93000"/>
        </a:lnSpc>
        <a:spcBef>
          <a:spcPct val="0"/>
        </a:spcBef>
        <a:spcAft>
          <a:spcPts val="522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ea typeface="+mn-ea"/>
        </a:defRPr>
      </a:lvl4pPr>
      <a:lvl5pPr marL="1852582" indent="-205847" algn="l" defTabSz="404534" rtl="0" fontAlgn="base" hangingPunct="0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ea typeface="+mn-ea"/>
        </a:defRPr>
      </a:lvl5pPr>
      <a:lvl6pPr marL="2264270" indent="-205847" algn="l" defTabSz="404534" rtl="0" fontAlgn="base" hangingPunct="0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ea typeface="+mn-ea"/>
        </a:defRPr>
      </a:lvl6pPr>
      <a:lvl7pPr marL="2675946" indent="-205847" algn="l" defTabSz="404534" rtl="0" fontAlgn="base" hangingPunct="0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ea typeface="+mn-ea"/>
        </a:defRPr>
      </a:lvl7pPr>
      <a:lvl8pPr marL="3087629" indent="-205847" algn="l" defTabSz="404534" rtl="0" fontAlgn="base" hangingPunct="0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ea typeface="+mn-ea"/>
        </a:defRPr>
      </a:lvl8pPr>
      <a:lvl9pPr marL="3499321" indent="-205847" algn="l" defTabSz="404534" rtl="0" fontAlgn="base" hangingPunct="0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ru-RU"/>
      </a:defPPr>
      <a:lvl1pPr marL="0" algn="l" defTabSz="82336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11684" algn="l" defTabSz="82336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23365" algn="l" defTabSz="82336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5058" algn="l" defTabSz="82336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46738" algn="l" defTabSz="82336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58409" algn="l" defTabSz="82336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70107" algn="l" defTabSz="82336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81790" algn="l" defTabSz="82336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93482" algn="l" defTabSz="82336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6481" y="273629"/>
            <a:ext cx="8226720" cy="1143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6481" y="1604398"/>
            <a:ext cx="8226720" cy="4524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5424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Четвертый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6485" y="6247376"/>
            <a:ext cx="2128320" cy="470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651963" algn="l"/>
                <a:tab pos="1303929" algn="l"/>
                <a:tab pos="1955903" algn="l"/>
              </a:tabLst>
              <a:defRPr sz="1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pPr defTabSz="404618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ru-RU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27680" y="6247376"/>
            <a:ext cx="2897280" cy="470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95000"/>
              </a:lnSpc>
              <a:tabLst>
                <a:tab pos="651963" algn="l"/>
                <a:tab pos="1303929" algn="l"/>
                <a:tab pos="1955903" algn="l"/>
                <a:tab pos="2607875" algn="l"/>
              </a:tabLst>
              <a:defRPr sz="1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pPr defTabSz="404618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ru-RU" smtClean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6325" y="6247376"/>
            <a:ext cx="2128320" cy="470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651963" algn="l"/>
                <a:tab pos="1303929" algn="l"/>
                <a:tab pos="1955903" algn="l"/>
              </a:tabLst>
              <a:defRPr sz="1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pPr defTabSz="404618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fld id="{F51D5797-2A75-4F68-969B-D85302AB47AD}" type="slidenum">
              <a:rPr lang="ru-RU" smtClean="0"/>
              <a:pPr defTabSz="404618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t>‹#›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150324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</p:sldLayoutIdLst>
  <p:txStyles>
    <p:titleStyle>
      <a:lvl1pPr algn="ctr" defTabSz="40461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+mj-lt"/>
          <a:ea typeface="+mj-ea"/>
          <a:cs typeface="+mj-cs"/>
        </a:defRPr>
      </a:lvl1pPr>
      <a:lvl2pPr marL="669136" indent="-257355" algn="ctr" defTabSz="40461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S Gothic" charset="-128"/>
        </a:defRPr>
      </a:lvl2pPr>
      <a:lvl3pPr marL="1029415" indent="-205890" algn="ctr" defTabSz="40461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S Gothic" charset="-128"/>
        </a:defRPr>
      </a:lvl3pPr>
      <a:lvl4pPr marL="1441197" indent="-205890" algn="ctr" defTabSz="40461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S Gothic" charset="-128"/>
        </a:defRPr>
      </a:lvl4pPr>
      <a:lvl5pPr marL="1852966" indent="-205890" algn="ctr" defTabSz="40461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S Gothic" charset="-128"/>
        </a:defRPr>
      </a:lvl5pPr>
      <a:lvl6pPr marL="2264740" indent="-205890" algn="ctr" defTabSz="40461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S Gothic" charset="-128"/>
        </a:defRPr>
      </a:lvl6pPr>
      <a:lvl7pPr marL="2676501" indent="-205890" algn="ctr" defTabSz="40461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S Gothic" charset="-128"/>
        </a:defRPr>
      </a:lvl7pPr>
      <a:lvl8pPr marL="3088269" indent="-205890" algn="ctr" defTabSz="40461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S Gothic" charset="-128"/>
        </a:defRPr>
      </a:lvl8pPr>
      <a:lvl9pPr marL="3500047" indent="-205890" algn="ctr" defTabSz="404618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S Gothic" charset="-128"/>
        </a:defRPr>
      </a:lvl9pPr>
    </p:titleStyle>
    <p:bodyStyle>
      <a:lvl1pPr marL="308830" indent="-308830" algn="l" defTabSz="404618" rtl="0" fontAlgn="base" hangingPunct="0">
        <a:lnSpc>
          <a:spcPct val="93000"/>
        </a:lnSpc>
        <a:spcBef>
          <a:spcPct val="0"/>
        </a:spcBef>
        <a:spcAft>
          <a:spcPts val="1293"/>
        </a:spcAft>
        <a:buClr>
          <a:srgbClr val="000000"/>
        </a:buClr>
        <a:buSzPct val="100000"/>
        <a:buFont typeface="Times New Roman" pitchFamily="16" charset="0"/>
        <a:defRPr sz="2900">
          <a:solidFill>
            <a:srgbClr val="000000"/>
          </a:solidFill>
          <a:latin typeface="+mn-lt"/>
          <a:ea typeface="+mn-ea"/>
          <a:cs typeface="+mn-cs"/>
        </a:defRPr>
      </a:lvl1pPr>
      <a:lvl2pPr marL="669136" indent="-257355" algn="l" defTabSz="404618" rtl="0" fontAlgn="base" hangingPunct="0">
        <a:lnSpc>
          <a:spcPct val="93000"/>
        </a:lnSpc>
        <a:spcBef>
          <a:spcPct val="0"/>
        </a:spcBef>
        <a:spcAft>
          <a:spcPts val="1032"/>
        </a:spcAft>
        <a:buClr>
          <a:srgbClr val="000000"/>
        </a:buClr>
        <a:buSzPct val="100000"/>
        <a:buFont typeface="Times New Roman" pitchFamily="16" charset="0"/>
        <a:defRPr sz="2500">
          <a:solidFill>
            <a:srgbClr val="000000"/>
          </a:solidFill>
          <a:latin typeface="+mn-lt"/>
          <a:ea typeface="+mn-ea"/>
        </a:defRPr>
      </a:lvl2pPr>
      <a:lvl3pPr marL="1029415" indent="-205890" algn="l" defTabSz="404618" rtl="0" fontAlgn="base" hangingPunct="0">
        <a:lnSpc>
          <a:spcPct val="93000"/>
        </a:lnSpc>
        <a:spcBef>
          <a:spcPct val="0"/>
        </a:spcBef>
        <a:spcAft>
          <a:spcPts val="771"/>
        </a:spcAft>
        <a:buClr>
          <a:srgbClr val="000000"/>
        </a:buClr>
        <a:buSzPct val="100000"/>
        <a:buFont typeface="Times New Roman" pitchFamily="16" charset="0"/>
        <a:defRPr sz="2200">
          <a:solidFill>
            <a:srgbClr val="000000"/>
          </a:solidFill>
          <a:latin typeface="+mn-lt"/>
          <a:ea typeface="+mn-ea"/>
        </a:defRPr>
      </a:lvl3pPr>
      <a:lvl4pPr marL="1441197" indent="-205890" algn="l" defTabSz="404618" rtl="0" fontAlgn="base" hangingPunct="0">
        <a:lnSpc>
          <a:spcPct val="93000"/>
        </a:lnSpc>
        <a:spcBef>
          <a:spcPct val="0"/>
        </a:spcBef>
        <a:spcAft>
          <a:spcPts val="522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ea typeface="+mn-ea"/>
        </a:defRPr>
      </a:lvl4pPr>
      <a:lvl5pPr marL="1852966" indent="-205890" algn="l" defTabSz="404618" rtl="0" fontAlgn="base" hangingPunct="0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ea typeface="+mn-ea"/>
        </a:defRPr>
      </a:lvl5pPr>
      <a:lvl6pPr marL="2264740" indent="-205890" algn="l" defTabSz="404618" rtl="0" fontAlgn="base" hangingPunct="0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ea typeface="+mn-ea"/>
        </a:defRPr>
      </a:lvl6pPr>
      <a:lvl7pPr marL="2676501" indent="-205890" algn="l" defTabSz="404618" rtl="0" fontAlgn="base" hangingPunct="0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ea typeface="+mn-ea"/>
        </a:defRPr>
      </a:lvl7pPr>
      <a:lvl8pPr marL="3088269" indent="-205890" algn="l" defTabSz="404618" rtl="0" fontAlgn="base" hangingPunct="0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ea typeface="+mn-ea"/>
        </a:defRPr>
      </a:lvl8pPr>
      <a:lvl9pPr marL="3500047" indent="-205890" algn="l" defTabSz="404618" rtl="0" fontAlgn="base" hangingPunct="0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ru-RU"/>
      </a:defPPr>
      <a:lvl1pPr marL="0" algn="l" defTabSz="82353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11769" algn="l" defTabSz="82353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23535" algn="l" defTabSz="82353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5314" algn="l" defTabSz="82353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47080" algn="l" defTabSz="82353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58836" algn="l" defTabSz="82353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70620" algn="l" defTabSz="82353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82388" algn="l" defTabSz="82353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94166" algn="l" defTabSz="82353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6481" y="273629"/>
            <a:ext cx="8226720" cy="1143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6481" y="1604389"/>
            <a:ext cx="8226720" cy="4524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5448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Четвертый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6485" y="6247376"/>
            <a:ext cx="2128320" cy="470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652573" algn="l"/>
                <a:tab pos="1305147" algn="l"/>
                <a:tab pos="1957729" algn="l"/>
              </a:tabLst>
              <a:defRPr sz="1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pPr defTabSz="404996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ru-RU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27680" y="6247376"/>
            <a:ext cx="2897280" cy="470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95000"/>
              </a:lnSpc>
              <a:tabLst>
                <a:tab pos="652573" algn="l"/>
                <a:tab pos="1305147" algn="l"/>
                <a:tab pos="1957729" algn="l"/>
                <a:tab pos="2610308" algn="l"/>
              </a:tabLst>
              <a:defRPr sz="1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pPr defTabSz="404996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ru-RU" smtClean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6325" y="6247376"/>
            <a:ext cx="2128320" cy="470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652573" algn="l"/>
                <a:tab pos="1305147" algn="l"/>
                <a:tab pos="1957729" algn="l"/>
              </a:tabLst>
              <a:defRPr sz="1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pPr defTabSz="404996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fld id="{F51D5797-2A75-4F68-969B-D85302AB47AD}" type="slidenum">
              <a:rPr lang="ru-RU" smtClean="0"/>
              <a:pPr defTabSz="404996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t>‹#›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150324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  <p:sldLayoutId id="2147483749" r:id="rId12"/>
  </p:sldLayoutIdLst>
  <p:txStyles>
    <p:titleStyle>
      <a:lvl1pPr algn="ctr" defTabSz="404996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+mj-lt"/>
          <a:ea typeface="+mj-ea"/>
          <a:cs typeface="+mj-cs"/>
        </a:defRPr>
      </a:lvl1pPr>
      <a:lvl2pPr marL="669760" indent="-257596" algn="ctr" defTabSz="404996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S Gothic" charset="-128"/>
        </a:defRPr>
      </a:lvl2pPr>
      <a:lvl3pPr marL="1030378" indent="-206080" algn="ctr" defTabSz="404996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S Gothic" charset="-128"/>
        </a:defRPr>
      </a:lvl3pPr>
      <a:lvl4pPr marL="1442542" indent="-206080" algn="ctr" defTabSz="404996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S Gothic" charset="-128"/>
        </a:defRPr>
      </a:lvl4pPr>
      <a:lvl5pPr marL="1854695" indent="-206080" algn="ctr" defTabSz="404996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S Gothic" charset="-128"/>
        </a:defRPr>
      </a:lvl5pPr>
      <a:lvl6pPr marL="2266855" indent="-206080" algn="ctr" defTabSz="404996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S Gothic" charset="-128"/>
        </a:defRPr>
      </a:lvl6pPr>
      <a:lvl7pPr marL="2679001" indent="-206080" algn="ctr" defTabSz="404996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S Gothic" charset="-128"/>
        </a:defRPr>
      </a:lvl7pPr>
      <a:lvl8pPr marL="3091154" indent="-206080" algn="ctr" defTabSz="404996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S Gothic" charset="-128"/>
        </a:defRPr>
      </a:lvl8pPr>
      <a:lvl9pPr marL="3503314" indent="-206080" algn="ctr" defTabSz="404996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S Gothic" charset="-128"/>
        </a:defRPr>
      </a:lvl9pPr>
    </p:titleStyle>
    <p:bodyStyle>
      <a:lvl1pPr marL="309118" indent="-309118" algn="l" defTabSz="404996" rtl="0" fontAlgn="base" hangingPunct="0">
        <a:lnSpc>
          <a:spcPct val="93000"/>
        </a:lnSpc>
        <a:spcBef>
          <a:spcPct val="0"/>
        </a:spcBef>
        <a:spcAft>
          <a:spcPts val="1293"/>
        </a:spcAft>
        <a:buClr>
          <a:srgbClr val="000000"/>
        </a:buClr>
        <a:buSzPct val="100000"/>
        <a:buFont typeface="Times New Roman" pitchFamily="16" charset="0"/>
        <a:defRPr sz="2900">
          <a:solidFill>
            <a:srgbClr val="000000"/>
          </a:solidFill>
          <a:latin typeface="+mn-lt"/>
          <a:ea typeface="+mn-ea"/>
          <a:cs typeface="+mn-cs"/>
        </a:defRPr>
      </a:lvl1pPr>
      <a:lvl2pPr marL="669760" indent="-257596" algn="l" defTabSz="404996" rtl="0" fontAlgn="base" hangingPunct="0">
        <a:lnSpc>
          <a:spcPct val="93000"/>
        </a:lnSpc>
        <a:spcBef>
          <a:spcPct val="0"/>
        </a:spcBef>
        <a:spcAft>
          <a:spcPts val="1032"/>
        </a:spcAft>
        <a:buClr>
          <a:srgbClr val="000000"/>
        </a:buClr>
        <a:buSzPct val="100000"/>
        <a:buFont typeface="Times New Roman" pitchFamily="16" charset="0"/>
        <a:defRPr sz="2500">
          <a:solidFill>
            <a:srgbClr val="000000"/>
          </a:solidFill>
          <a:latin typeface="+mn-lt"/>
          <a:ea typeface="+mn-ea"/>
        </a:defRPr>
      </a:lvl2pPr>
      <a:lvl3pPr marL="1030378" indent="-206080" algn="l" defTabSz="404996" rtl="0" fontAlgn="base" hangingPunct="0">
        <a:lnSpc>
          <a:spcPct val="93000"/>
        </a:lnSpc>
        <a:spcBef>
          <a:spcPct val="0"/>
        </a:spcBef>
        <a:spcAft>
          <a:spcPts val="771"/>
        </a:spcAft>
        <a:buClr>
          <a:srgbClr val="000000"/>
        </a:buClr>
        <a:buSzPct val="100000"/>
        <a:buFont typeface="Times New Roman" pitchFamily="16" charset="0"/>
        <a:defRPr sz="2200">
          <a:solidFill>
            <a:srgbClr val="000000"/>
          </a:solidFill>
          <a:latin typeface="+mn-lt"/>
          <a:ea typeface="+mn-ea"/>
        </a:defRPr>
      </a:lvl3pPr>
      <a:lvl4pPr marL="1442542" indent="-206080" algn="l" defTabSz="404996" rtl="0" fontAlgn="base" hangingPunct="0">
        <a:lnSpc>
          <a:spcPct val="93000"/>
        </a:lnSpc>
        <a:spcBef>
          <a:spcPct val="0"/>
        </a:spcBef>
        <a:spcAft>
          <a:spcPts val="522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ea typeface="+mn-ea"/>
        </a:defRPr>
      </a:lvl4pPr>
      <a:lvl5pPr marL="1854695" indent="-206080" algn="l" defTabSz="404996" rtl="0" fontAlgn="base" hangingPunct="0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ea typeface="+mn-ea"/>
        </a:defRPr>
      </a:lvl5pPr>
      <a:lvl6pPr marL="2266855" indent="-206080" algn="l" defTabSz="404996" rtl="0" fontAlgn="base" hangingPunct="0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ea typeface="+mn-ea"/>
        </a:defRPr>
      </a:lvl6pPr>
      <a:lvl7pPr marL="2679001" indent="-206080" algn="l" defTabSz="404996" rtl="0" fontAlgn="base" hangingPunct="0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ea typeface="+mn-ea"/>
        </a:defRPr>
      </a:lvl7pPr>
      <a:lvl8pPr marL="3091154" indent="-206080" algn="l" defTabSz="404996" rtl="0" fontAlgn="base" hangingPunct="0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ea typeface="+mn-ea"/>
        </a:defRPr>
      </a:lvl8pPr>
      <a:lvl9pPr marL="3503314" indent="-206080" algn="l" defTabSz="404996" rtl="0" fontAlgn="base" hangingPunct="0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ru-RU"/>
      </a:defPPr>
      <a:lvl1pPr marL="0" algn="l" defTabSz="824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12154" algn="l" defTabSz="824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24305" algn="l" defTabSz="824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6467" algn="l" defTabSz="824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48619" algn="l" defTabSz="824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60758" algn="l" defTabSz="824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72926" algn="l" defTabSz="824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85079" algn="l" defTabSz="824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97244" algn="l" defTabSz="82430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6481" y="273629"/>
            <a:ext cx="8226720" cy="1143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6481" y="1604379"/>
            <a:ext cx="8226720" cy="4524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5474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Четвертый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6485" y="6247376"/>
            <a:ext cx="2128320" cy="470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653252" algn="l"/>
                <a:tab pos="1306503" algn="l"/>
                <a:tab pos="1959760" algn="l"/>
              </a:tabLst>
              <a:defRPr sz="1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pPr defTabSz="405416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ru-RU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27680" y="6247376"/>
            <a:ext cx="2897280" cy="470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95000"/>
              </a:lnSpc>
              <a:tabLst>
                <a:tab pos="653252" algn="l"/>
                <a:tab pos="1306503" algn="l"/>
                <a:tab pos="1959760" algn="l"/>
                <a:tab pos="2613016" algn="l"/>
              </a:tabLst>
              <a:defRPr sz="1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pPr defTabSz="405416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ru-RU" smtClean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6325" y="6247376"/>
            <a:ext cx="2128320" cy="470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653252" algn="l"/>
                <a:tab pos="1306503" algn="l"/>
                <a:tab pos="1959760" algn="l"/>
              </a:tabLst>
              <a:defRPr sz="1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pPr defTabSz="405416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fld id="{F51D5797-2A75-4F68-969B-D85302AB47AD}" type="slidenum">
              <a:rPr lang="ru-RU" smtClean="0"/>
              <a:pPr defTabSz="405416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t>‹#›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3695869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</p:sldLayoutIdLst>
  <p:txStyles>
    <p:titleStyle>
      <a:lvl1pPr algn="ctr" defTabSz="405416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+mj-lt"/>
          <a:ea typeface="+mj-ea"/>
          <a:cs typeface="+mj-cs"/>
        </a:defRPr>
      </a:lvl1pPr>
      <a:lvl2pPr marL="670451" indent="-257863" algn="ctr" defTabSz="405416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S Gothic" charset="-128"/>
        </a:defRPr>
      </a:lvl2pPr>
      <a:lvl3pPr marL="1031447" indent="-206294" algn="ctr" defTabSz="405416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S Gothic" charset="-128"/>
        </a:defRPr>
      </a:lvl3pPr>
      <a:lvl4pPr marL="1444038" indent="-206294" algn="ctr" defTabSz="405416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S Gothic" charset="-128"/>
        </a:defRPr>
      </a:lvl4pPr>
      <a:lvl5pPr marL="1856620" indent="-206294" algn="ctr" defTabSz="405416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S Gothic" charset="-128"/>
        </a:defRPr>
      </a:lvl5pPr>
      <a:lvl6pPr marL="2269206" indent="-206294" algn="ctr" defTabSz="405416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S Gothic" charset="-128"/>
        </a:defRPr>
      </a:lvl6pPr>
      <a:lvl7pPr marL="2681780" indent="-206294" algn="ctr" defTabSz="405416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S Gothic" charset="-128"/>
        </a:defRPr>
      </a:lvl7pPr>
      <a:lvl8pPr marL="3094361" indent="-206294" algn="ctr" defTabSz="405416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S Gothic" charset="-128"/>
        </a:defRPr>
      </a:lvl8pPr>
      <a:lvl9pPr marL="3506947" indent="-206294" algn="ctr" defTabSz="405416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S Gothic" charset="-128"/>
        </a:defRPr>
      </a:lvl9pPr>
    </p:titleStyle>
    <p:bodyStyle>
      <a:lvl1pPr marL="309438" indent="-309438" algn="l" defTabSz="405416" rtl="0" fontAlgn="base" hangingPunct="0">
        <a:lnSpc>
          <a:spcPct val="93000"/>
        </a:lnSpc>
        <a:spcBef>
          <a:spcPct val="0"/>
        </a:spcBef>
        <a:spcAft>
          <a:spcPts val="1293"/>
        </a:spcAft>
        <a:buClr>
          <a:srgbClr val="000000"/>
        </a:buClr>
        <a:buSzPct val="100000"/>
        <a:buFont typeface="Times New Roman" pitchFamily="16" charset="0"/>
        <a:defRPr sz="2900">
          <a:solidFill>
            <a:srgbClr val="000000"/>
          </a:solidFill>
          <a:latin typeface="+mn-lt"/>
          <a:ea typeface="+mn-ea"/>
          <a:cs typeface="+mn-cs"/>
        </a:defRPr>
      </a:lvl1pPr>
      <a:lvl2pPr marL="670451" indent="-257863" algn="l" defTabSz="405416" rtl="0" fontAlgn="base" hangingPunct="0">
        <a:lnSpc>
          <a:spcPct val="93000"/>
        </a:lnSpc>
        <a:spcBef>
          <a:spcPct val="0"/>
        </a:spcBef>
        <a:spcAft>
          <a:spcPts val="1032"/>
        </a:spcAft>
        <a:buClr>
          <a:srgbClr val="000000"/>
        </a:buClr>
        <a:buSzPct val="100000"/>
        <a:buFont typeface="Times New Roman" pitchFamily="16" charset="0"/>
        <a:defRPr sz="2500">
          <a:solidFill>
            <a:srgbClr val="000000"/>
          </a:solidFill>
          <a:latin typeface="+mn-lt"/>
          <a:ea typeface="+mn-ea"/>
        </a:defRPr>
      </a:lvl2pPr>
      <a:lvl3pPr marL="1031447" indent="-206294" algn="l" defTabSz="405416" rtl="0" fontAlgn="base" hangingPunct="0">
        <a:lnSpc>
          <a:spcPct val="93000"/>
        </a:lnSpc>
        <a:spcBef>
          <a:spcPct val="0"/>
        </a:spcBef>
        <a:spcAft>
          <a:spcPts val="771"/>
        </a:spcAft>
        <a:buClr>
          <a:srgbClr val="000000"/>
        </a:buClr>
        <a:buSzPct val="100000"/>
        <a:buFont typeface="Times New Roman" pitchFamily="16" charset="0"/>
        <a:defRPr sz="2200">
          <a:solidFill>
            <a:srgbClr val="000000"/>
          </a:solidFill>
          <a:latin typeface="+mn-lt"/>
          <a:ea typeface="+mn-ea"/>
        </a:defRPr>
      </a:lvl3pPr>
      <a:lvl4pPr marL="1444038" indent="-206294" algn="l" defTabSz="405416" rtl="0" fontAlgn="base" hangingPunct="0">
        <a:lnSpc>
          <a:spcPct val="93000"/>
        </a:lnSpc>
        <a:spcBef>
          <a:spcPct val="0"/>
        </a:spcBef>
        <a:spcAft>
          <a:spcPts val="522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ea typeface="+mn-ea"/>
        </a:defRPr>
      </a:lvl4pPr>
      <a:lvl5pPr marL="1856620" indent="-206294" algn="l" defTabSz="405416" rtl="0" fontAlgn="base" hangingPunct="0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ea typeface="+mn-ea"/>
        </a:defRPr>
      </a:lvl5pPr>
      <a:lvl6pPr marL="2269206" indent="-206294" algn="l" defTabSz="405416" rtl="0" fontAlgn="base" hangingPunct="0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ea typeface="+mn-ea"/>
        </a:defRPr>
      </a:lvl6pPr>
      <a:lvl7pPr marL="2681780" indent="-206294" algn="l" defTabSz="405416" rtl="0" fontAlgn="base" hangingPunct="0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ea typeface="+mn-ea"/>
        </a:defRPr>
      </a:lvl7pPr>
      <a:lvl8pPr marL="3094361" indent="-206294" algn="l" defTabSz="405416" rtl="0" fontAlgn="base" hangingPunct="0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ea typeface="+mn-ea"/>
        </a:defRPr>
      </a:lvl8pPr>
      <a:lvl9pPr marL="3506947" indent="-206294" algn="l" defTabSz="405416" rtl="0" fontAlgn="base" hangingPunct="0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ru-RU"/>
      </a:defPPr>
      <a:lvl1pPr marL="0" algn="l" defTabSz="82516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12581" algn="l" defTabSz="82516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25160" algn="l" defTabSz="82516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7748" algn="l" defTabSz="82516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50329" algn="l" defTabSz="82516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62897" algn="l" defTabSz="82516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75490" algn="l" defTabSz="82516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88072" algn="l" defTabSz="82516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300664" algn="l" defTabSz="82516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6481" y="273629"/>
            <a:ext cx="8226720" cy="1143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6481" y="1604372"/>
            <a:ext cx="8226720" cy="4524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5491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Четвертый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6485" y="6247376"/>
            <a:ext cx="2128320" cy="470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653727" algn="l"/>
                <a:tab pos="1307452" algn="l"/>
                <a:tab pos="1961183" algn="l"/>
              </a:tabLst>
              <a:defRPr sz="1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pPr defTabSz="40571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ru-RU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27680" y="6247376"/>
            <a:ext cx="2897280" cy="470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95000"/>
              </a:lnSpc>
              <a:tabLst>
                <a:tab pos="653727" algn="l"/>
                <a:tab pos="1307452" algn="l"/>
                <a:tab pos="1961183" algn="l"/>
                <a:tab pos="2614913" algn="l"/>
              </a:tabLst>
              <a:defRPr sz="1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pPr defTabSz="40571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ru-RU" smtClean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6325" y="6247376"/>
            <a:ext cx="2128320" cy="470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653727" algn="l"/>
                <a:tab pos="1307452" algn="l"/>
                <a:tab pos="1961183" algn="l"/>
              </a:tabLst>
              <a:defRPr sz="1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pPr defTabSz="40571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fld id="{F51D5797-2A75-4F68-969B-D85302AB47AD}" type="slidenum">
              <a:rPr lang="ru-RU" smtClean="0"/>
              <a:pPr defTabSz="40571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t>‹#›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3695869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</p:sldLayoutIdLst>
  <p:txStyles>
    <p:titleStyle>
      <a:lvl1pPr algn="ctr" defTabSz="40571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+mj-lt"/>
          <a:ea typeface="+mj-ea"/>
          <a:cs typeface="+mj-cs"/>
        </a:defRPr>
      </a:lvl1pPr>
      <a:lvl2pPr marL="670936" indent="-258050" algn="ctr" defTabSz="40571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S Gothic" charset="-128"/>
        </a:defRPr>
      </a:lvl2pPr>
      <a:lvl3pPr marL="1032196" indent="-206444" algn="ctr" defTabSz="40571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S Gothic" charset="-128"/>
        </a:defRPr>
      </a:lvl3pPr>
      <a:lvl4pPr marL="1445086" indent="-206444" algn="ctr" defTabSz="40571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S Gothic" charset="-128"/>
        </a:defRPr>
      </a:lvl4pPr>
      <a:lvl5pPr marL="1857967" indent="-206444" algn="ctr" defTabSz="40571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S Gothic" charset="-128"/>
        </a:defRPr>
      </a:lvl5pPr>
      <a:lvl6pPr marL="2270851" indent="-206444" algn="ctr" defTabSz="40571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S Gothic" charset="-128"/>
        </a:defRPr>
      </a:lvl6pPr>
      <a:lvl7pPr marL="2683728" indent="-206444" algn="ctr" defTabSz="40571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S Gothic" charset="-128"/>
        </a:defRPr>
      </a:lvl7pPr>
      <a:lvl8pPr marL="3096608" indent="-206444" algn="ctr" defTabSz="40571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S Gothic" charset="-128"/>
        </a:defRPr>
      </a:lvl8pPr>
      <a:lvl9pPr marL="3509493" indent="-206444" algn="ctr" defTabSz="40571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S Gothic" charset="-128"/>
        </a:defRPr>
      </a:lvl9pPr>
    </p:titleStyle>
    <p:bodyStyle>
      <a:lvl1pPr marL="309662" indent="-309662" algn="l" defTabSz="405710" rtl="0" fontAlgn="base" hangingPunct="0">
        <a:lnSpc>
          <a:spcPct val="93000"/>
        </a:lnSpc>
        <a:spcBef>
          <a:spcPct val="0"/>
        </a:spcBef>
        <a:spcAft>
          <a:spcPts val="1293"/>
        </a:spcAft>
        <a:buClr>
          <a:srgbClr val="000000"/>
        </a:buClr>
        <a:buSzPct val="100000"/>
        <a:buFont typeface="Times New Roman" pitchFamily="16" charset="0"/>
        <a:defRPr sz="2900">
          <a:solidFill>
            <a:srgbClr val="000000"/>
          </a:solidFill>
          <a:latin typeface="+mn-lt"/>
          <a:ea typeface="+mn-ea"/>
          <a:cs typeface="+mn-cs"/>
        </a:defRPr>
      </a:lvl1pPr>
      <a:lvl2pPr marL="670936" indent="-258050" algn="l" defTabSz="405710" rtl="0" fontAlgn="base" hangingPunct="0">
        <a:lnSpc>
          <a:spcPct val="93000"/>
        </a:lnSpc>
        <a:spcBef>
          <a:spcPct val="0"/>
        </a:spcBef>
        <a:spcAft>
          <a:spcPts val="1032"/>
        </a:spcAft>
        <a:buClr>
          <a:srgbClr val="000000"/>
        </a:buClr>
        <a:buSzPct val="100000"/>
        <a:buFont typeface="Times New Roman" pitchFamily="16" charset="0"/>
        <a:defRPr sz="2500">
          <a:solidFill>
            <a:srgbClr val="000000"/>
          </a:solidFill>
          <a:latin typeface="+mn-lt"/>
          <a:ea typeface="+mn-ea"/>
        </a:defRPr>
      </a:lvl2pPr>
      <a:lvl3pPr marL="1032196" indent="-206444" algn="l" defTabSz="405710" rtl="0" fontAlgn="base" hangingPunct="0">
        <a:lnSpc>
          <a:spcPct val="93000"/>
        </a:lnSpc>
        <a:spcBef>
          <a:spcPct val="0"/>
        </a:spcBef>
        <a:spcAft>
          <a:spcPts val="771"/>
        </a:spcAft>
        <a:buClr>
          <a:srgbClr val="000000"/>
        </a:buClr>
        <a:buSzPct val="100000"/>
        <a:buFont typeface="Times New Roman" pitchFamily="16" charset="0"/>
        <a:defRPr sz="2200">
          <a:solidFill>
            <a:srgbClr val="000000"/>
          </a:solidFill>
          <a:latin typeface="+mn-lt"/>
          <a:ea typeface="+mn-ea"/>
        </a:defRPr>
      </a:lvl3pPr>
      <a:lvl4pPr marL="1445086" indent="-206444" algn="l" defTabSz="405710" rtl="0" fontAlgn="base" hangingPunct="0">
        <a:lnSpc>
          <a:spcPct val="93000"/>
        </a:lnSpc>
        <a:spcBef>
          <a:spcPct val="0"/>
        </a:spcBef>
        <a:spcAft>
          <a:spcPts val="522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ea typeface="+mn-ea"/>
        </a:defRPr>
      </a:lvl4pPr>
      <a:lvl5pPr marL="1857967" indent="-206444" algn="l" defTabSz="405710" rtl="0" fontAlgn="base" hangingPunct="0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ea typeface="+mn-ea"/>
        </a:defRPr>
      </a:lvl5pPr>
      <a:lvl6pPr marL="2270851" indent="-206444" algn="l" defTabSz="405710" rtl="0" fontAlgn="base" hangingPunct="0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ea typeface="+mn-ea"/>
        </a:defRPr>
      </a:lvl6pPr>
      <a:lvl7pPr marL="2683728" indent="-206444" algn="l" defTabSz="405710" rtl="0" fontAlgn="base" hangingPunct="0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ea typeface="+mn-ea"/>
        </a:defRPr>
      </a:lvl7pPr>
      <a:lvl8pPr marL="3096608" indent="-206444" algn="l" defTabSz="405710" rtl="0" fontAlgn="base" hangingPunct="0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ea typeface="+mn-ea"/>
        </a:defRPr>
      </a:lvl8pPr>
      <a:lvl9pPr marL="3509493" indent="-206444" algn="l" defTabSz="405710" rtl="0" fontAlgn="base" hangingPunct="0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ru-RU"/>
      </a:defPPr>
      <a:lvl1pPr marL="0" algn="l" defTabSz="825759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12880" algn="l" defTabSz="825759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25759" algn="l" defTabSz="825759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8646" algn="l" defTabSz="825759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51526" algn="l" defTabSz="825759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64395" algn="l" defTabSz="825759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77287" algn="l" defTabSz="825759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90170" algn="l" defTabSz="825759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303058" algn="l" defTabSz="825759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6481" y="273629"/>
            <a:ext cx="8226720" cy="1143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6481" y="1604364"/>
            <a:ext cx="8226720" cy="4524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5512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Четвертый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6485" y="6247376"/>
            <a:ext cx="2128320" cy="470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654271" algn="l"/>
                <a:tab pos="1308537" algn="l"/>
                <a:tab pos="1962810" algn="l"/>
              </a:tabLst>
              <a:defRPr sz="1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pPr defTabSz="406046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ru-RU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27680" y="6247376"/>
            <a:ext cx="2897280" cy="470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95000"/>
              </a:lnSpc>
              <a:tabLst>
                <a:tab pos="654271" algn="l"/>
                <a:tab pos="1308537" algn="l"/>
                <a:tab pos="1962810" algn="l"/>
                <a:tab pos="2617083" algn="l"/>
              </a:tabLst>
              <a:defRPr sz="1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pPr defTabSz="406046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ru-RU" smtClean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6325" y="6247376"/>
            <a:ext cx="2128320" cy="470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654271" algn="l"/>
                <a:tab pos="1308537" algn="l"/>
                <a:tab pos="1962810" algn="l"/>
              </a:tabLst>
              <a:defRPr sz="1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pPr defTabSz="406046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fld id="{F51D5797-2A75-4F68-969B-D85302AB47AD}" type="slidenum">
              <a:rPr lang="ru-RU" smtClean="0"/>
              <a:pPr defTabSz="406046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t>‹#›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3695869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  <p:sldLayoutId id="2147483788" r:id="rId12"/>
  </p:sldLayoutIdLst>
  <p:txStyles>
    <p:titleStyle>
      <a:lvl1pPr algn="ctr" defTabSz="406046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+mj-lt"/>
          <a:ea typeface="+mj-ea"/>
          <a:cs typeface="+mj-cs"/>
        </a:defRPr>
      </a:lvl1pPr>
      <a:lvl2pPr marL="671492" indent="-258264" algn="ctr" defTabSz="406046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S Gothic" charset="-128"/>
        </a:defRPr>
      </a:lvl2pPr>
      <a:lvl3pPr marL="1033054" indent="-206615" algn="ctr" defTabSz="406046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S Gothic" charset="-128"/>
        </a:defRPr>
      </a:lvl3pPr>
      <a:lvl4pPr marL="1446284" indent="-206615" algn="ctr" defTabSz="406046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S Gothic" charset="-128"/>
        </a:defRPr>
      </a:lvl4pPr>
      <a:lvl5pPr marL="1859508" indent="-206615" algn="ctr" defTabSz="406046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S Gothic" charset="-128"/>
        </a:defRPr>
      </a:lvl5pPr>
      <a:lvl6pPr marL="2272734" indent="-206615" algn="ctr" defTabSz="406046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S Gothic" charset="-128"/>
        </a:defRPr>
      </a:lvl6pPr>
      <a:lvl7pPr marL="2685956" indent="-206615" algn="ctr" defTabSz="406046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S Gothic" charset="-128"/>
        </a:defRPr>
      </a:lvl7pPr>
      <a:lvl8pPr marL="3099179" indent="-206615" algn="ctr" defTabSz="406046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S Gothic" charset="-128"/>
        </a:defRPr>
      </a:lvl8pPr>
      <a:lvl9pPr marL="3512405" indent="-206615" algn="ctr" defTabSz="406046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S Gothic" charset="-128"/>
        </a:defRPr>
      </a:lvl9pPr>
    </p:titleStyle>
    <p:bodyStyle>
      <a:lvl1pPr marL="309919" indent="-309919" algn="l" defTabSz="406046" rtl="0" fontAlgn="base" hangingPunct="0">
        <a:lnSpc>
          <a:spcPct val="93000"/>
        </a:lnSpc>
        <a:spcBef>
          <a:spcPct val="0"/>
        </a:spcBef>
        <a:spcAft>
          <a:spcPts val="1293"/>
        </a:spcAft>
        <a:buClr>
          <a:srgbClr val="000000"/>
        </a:buClr>
        <a:buSzPct val="100000"/>
        <a:buFont typeface="Times New Roman" pitchFamily="16" charset="0"/>
        <a:defRPr sz="2900">
          <a:solidFill>
            <a:srgbClr val="000000"/>
          </a:solidFill>
          <a:latin typeface="+mn-lt"/>
          <a:ea typeface="+mn-ea"/>
          <a:cs typeface="+mn-cs"/>
        </a:defRPr>
      </a:lvl1pPr>
      <a:lvl2pPr marL="671492" indent="-258264" algn="l" defTabSz="406046" rtl="0" fontAlgn="base" hangingPunct="0">
        <a:lnSpc>
          <a:spcPct val="93000"/>
        </a:lnSpc>
        <a:spcBef>
          <a:spcPct val="0"/>
        </a:spcBef>
        <a:spcAft>
          <a:spcPts val="1032"/>
        </a:spcAft>
        <a:buClr>
          <a:srgbClr val="000000"/>
        </a:buClr>
        <a:buSzPct val="100000"/>
        <a:buFont typeface="Times New Roman" pitchFamily="16" charset="0"/>
        <a:defRPr sz="2500">
          <a:solidFill>
            <a:srgbClr val="000000"/>
          </a:solidFill>
          <a:latin typeface="+mn-lt"/>
          <a:ea typeface="+mn-ea"/>
        </a:defRPr>
      </a:lvl2pPr>
      <a:lvl3pPr marL="1033054" indent="-206615" algn="l" defTabSz="406046" rtl="0" fontAlgn="base" hangingPunct="0">
        <a:lnSpc>
          <a:spcPct val="93000"/>
        </a:lnSpc>
        <a:spcBef>
          <a:spcPct val="0"/>
        </a:spcBef>
        <a:spcAft>
          <a:spcPts val="771"/>
        </a:spcAft>
        <a:buClr>
          <a:srgbClr val="000000"/>
        </a:buClr>
        <a:buSzPct val="100000"/>
        <a:buFont typeface="Times New Roman" pitchFamily="16" charset="0"/>
        <a:defRPr sz="2200">
          <a:solidFill>
            <a:srgbClr val="000000"/>
          </a:solidFill>
          <a:latin typeface="+mn-lt"/>
          <a:ea typeface="+mn-ea"/>
        </a:defRPr>
      </a:lvl3pPr>
      <a:lvl4pPr marL="1446284" indent="-206615" algn="l" defTabSz="406046" rtl="0" fontAlgn="base" hangingPunct="0">
        <a:lnSpc>
          <a:spcPct val="93000"/>
        </a:lnSpc>
        <a:spcBef>
          <a:spcPct val="0"/>
        </a:spcBef>
        <a:spcAft>
          <a:spcPts val="522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ea typeface="+mn-ea"/>
        </a:defRPr>
      </a:lvl4pPr>
      <a:lvl5pPr marL="1859508" indent="-206615" algn="l" defTabSz="406046" rtl="0" fontAlgn="base" hangingPunct="0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ea typeface="+mn-ea"/>
        </a:defRPr>
      </a:lvl5pPr>
      <a:lvl6pPr marL="2272734" indent="-206615" algn="l" defTabSz="406046" rtl="0" fontAlgn="base" hangingPunct="0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ea typeface="+mn-ea"/>
        </a:defRPr>
      </a:lvl6pPr>
      <a:lvl7pPr marL="2685956" indent="-206615" algn="l" defTabSz="406046" rtl="0" fontAlgn="base" hangingPunct="0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ea typeface="+mn-ea"/>
        </a:defRPr>
      </a:lvl7pPr>
      <a:lvl8pPr marL="3099179" indent="-206615" algn="l" defTabSz="406046" rtl="0" fontAlgn="base" hangingPunct="0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ea typeface="+mn-ea"/>
        </a:defRPr>
      </a:lvl8pPr>
      <a:lvl9pPr marL="3512405" indent="-206615" algn="l" defTabSz="406046" rtl="0" fontAlgn="base" hangingPunct="0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ru-RU"/>
      </a:defPPr>
      <a:lvl1pPr marL="0" algn="l" defTabSz="82644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13222" algn="l" defTabSz="82644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26445" algn="l" defTabSz="82644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9673" algn="l" defTabSz="82644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52894" algn="l" defTabSz="82644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66113" algn="l" defTabSz="82644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79343" algn="l" defTabSz="82644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92568" algn="l" defTabSz="82644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305794" algn="l" defTabSz="82644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6481" y="273629"/>
            <a:ext cx="8226720" cy="1143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6481" y="1604355"/>
            <a:ext cx="8226720" cy="4524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5536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Четвертый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6485" y="6247376"/>
            <a:ext cx="2128320" cy="470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654882" algn="l"/>
                <a:tab pos="1309759" algn="l"/>
                <a:tab pos="1964644" algn="l"/>
              </a:tabLst>
              <a:defRPr sz="1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pPr defTabSz="406427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ru-RU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27680" y="6247376"/>
            <a:ext cx="2897280" cy="470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95000"/>
              </a:lnSpc>
              <a:tabLst>
                <a:tab pos="654882" algn="l"/>
                <a:tab pos="1309759" algn="l"/>
                <a:tab pos="1964644" algn="l"/>
                <a:tab pos="2619526" algn="l"/>
              </a:tabLst>
              <a:defRPr sz="1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pPr defTabSz="406427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ru-RU" smtClean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6325" y="6247376"/>
            <a:ext cx="2128320" cy="470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654882" algn="l"/>
                <a:tab pos="1309759" algn="l"/>
                <a:tab pos="1964644" algn="l"/>
              </a:tabLst>
              <a:defRPr sz="1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pPr defTabSz="406427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fld id="{F51D5797-2A75-4F68-969B-D85302AB47AD}" type="slidenum">
              <a:rPr lang="ru-RU" smtClean="0"/>
              <a:pPr defTabSz="406427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t>‹#›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3695869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  <p:sldLayoutId id="2147483791" r:id="rId2"/>
    <p:sldLayoutId id="2147483792" r:id="rId3"/>
    <p:sldLayoutId id="2147483793" r:id="rId4"/>
    <p:sldLayoutId id="2147483794" r:id="rId5"/>
    <p:sldLayoutId id="2147483795" r:id="rId6"/>
    <p:sldLayoutId id="2147483796" r:id="rId7"/>
    <p:sldLayoutId id="2147483797" r:id="rId8"/>
    <p:sldLayoutId id="2147483798" r:id="rId9"/>
    <p:sldLayoutId id="2147483799" r:id="rId10"/>
    <p:sldLayoutId id="2147483800" r:id="rId11"/>
    <p:sldLayoutId id="2147483801" r:id="rId12"/>
  </p:sldLayoutIdLst>
  <p:txStyles>
    <p:titleStyle>
      <a:lvl1pPr algn="ctr" defTabSz="406427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+mj-lt"/>
          <a:ea typeface="+mj-ea"/>
          <a:cs typeface="+mj-cs"/>
        </a:defRPr>
      </a:lvl1pPr>
      <a:lvl2pPr marL="672117" indent="-258506" algn="ctr" defTabSz="406427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S Gothic" charset="-128"/>
        </a:defRPr>
      </a:lvl2pPr>
      <a:lvl3pPr marL="1034021" indent="-206808" algn="ctr" defTabSz="406427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S Gothic" charset="-128"/>
        </a:defRPr>
      </a:lvl3pPr>
      <a:lvl4pPr marL="1447634" indent="-206808" algn="ctr" defTabSz="406427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S Gothic" charset="-128"/>
        </a:defRPr>
      </a:lvl4pPr>
      <a:lvl5pPr marL="1861245" indent="-206808" algn="ctr" defTabSz="406427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S Gothic" charset="-128"/>
        </a:defRPr>
      </a:lvl5pPr>
      <a:lvl6pPr marL="2274855" indent="-206808" algn="ctr" defTabSz="406427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S Gothic" charset="-128"/>
        </a:defRPr>
      </a:lvl6pPr>
      <a:lvl7pPr marL="2688462" indent="-206808" algn="ctr" defTabSz="406427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S Gothic" charset="-128"/>
        </a:defRPr>
      </a:lvl7pPr>
      <a:lvl8pPr marL="3102074" indent="-206808" algn="ctr" defTabSz="406427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S Gothic" charset="-128"/>
        </a:defRPr>
      </a:lvl8pPr>
      <a:lvl9pPr marL="3515684" indent="-206808" algn="ctr" defTabSz="406427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S Gothic" charset="-128"/>
        </a:defRPr>
      </a:lvl9pPr>
    </p:titleStyle>
    <p:bodyStyle>
      <a:lvl1pPr marL="310208" indent="-310208" algn="l" defTabSz="406427" rtl="0" fontAlgn="base" hangingPunct="0">
        <a:lnSpc>
          <a:spcPct val="93000"/>
        </a:lnSpc>
        <a:spcBef>
          <a:spcPct val="0"/>
        </a:spcBef>
        <a:spcAft>
          <a:spcPts val="1293"/>
        </a:spcAft>
        <a:buClr>
          <a:srgbClr val="000000"/>
        </a:buClr>
        <a:buSzPct val="100000"/>
        <a:buFont typeface="Times New Roman" pitchFamily="16" charset="0"/>
        <a:defRPr sz="2900">
          <a:solidFill>
            <a:srgbClr val="000000"/>
          </a:solidFill>
          <a:latin typeface="+mn-lt"/>
          <a:ea typeface="+mn-ea"/>
          <a:cs typeface="+mn-cs"/>
        </a:defRPr>
      </a:lvl1pPr>
      <a:lvl2pPr marL="672117" indent="-258506" algn="l" defTabSz="406427" rtl="0" fontAlgn="base" hangingPunct="0">
        <a:lnSpc>
          <a:spcPct val="93000"/>
        </a:lnSpc>
        <a:spcBef>
          <a:spcPct val="0"/>
        </a:spcBef>
        <a:spcAft>
          <a:spcPts val="1032"/>
        </a:spcAft>
        <a:buClr>
          <a:srgbClr val="000000"/>
        </a:buClr>
        <a:buSzPct val="100000"/>
        <a:buFont typeface="Times New Roman" pitchFamily="16" charset="0"/>
        <a:defRPr sz="2500">
          <a:solidFill>
            <a:srgbClr val="000000"/>
          </a:solidFill>
          <a:latin typeface="+mn-lt"/>
          <a:ea typeface="+mn-ea"/>
        </a:defRPr>
      </a:lvl2pPr>
      <a:lvl3pPr marL="1034021" indent="-206808" algn="l" defTabSz="406427" rtl="0" fontAlgn="base" hangingPunct="0">
        <a:lnSpc>
          <a:spcPct val="93000"/>
        </a:lnSpc>
        <a:spcBef>
          <a:spcPct val="0"/>
        </a:spcBef>
        <a:spcAft>
          <a:spcPts val="771"/>
        </a:spcAft>
        <a:buClr>
          <a:srgbClr val="000000"/>
        </a:buClr>
        <a:buSzPct val="100000"/>
        <a:buFont typeface="Times New Roman" pitchFamily="16" charset="0"/>
        <a:defRPr sz="2200">
          <a:solidFill>
            <a:srgbClr val="000000"/>
          </a:solidFill>
          <a:latin typeface="+mn-lt"/>
          <a:ea typeface="+mn-ea"/>
        </a:defRPr>
      </a:lvl3pPr>
      <a:lvl4pPr marL="1447634" indent="-206808" algn="l" defTabSz="406427" rtl="0" fontAlgn="base" hangingPunct="0">
        <a:lnSpc>
          <a:spcPct val="93000"/>
        </a:lnSpc>
        <a:spcBef>
          <a:spcPct val="0"/>
        </a:spcBef>
        <a:spcAft>
          <a:spcPts val="522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ea typeface="+mn-ea"/>
        </a:defRPr>
      </a:lvl4pPr>
      <a:lvl5pPr marL="1861245" indent="-206808" algn="l" defTabSz="406427" rtl="0" fontAlgn="base" hangingPunct="0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ea typeface="+mn-ea"/>
        </a:defRPr>
      </a:lvl5pPr>
      <a:lvl6pPr marL="2274855" indent="-206808" algn="l" defTabSz="406427" rtl="0" fontAlgn="base" hangingPunct="0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ea typeface="+mn-ea"/>
        </a:defRPr>
      </a:lvl6pPr>
      <a:lvl7pPr marL="2688462" indent="-206808" algn="l" defTabSz="406427" rtl="0" fontAlgn="base" hangingPunct="0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ea typeface="+mn-ea"/>
        </a:defRPr>
      </a:lvl7pPr>
      <a:lvl8pPr marL="3102074" indent="-206808" algn="l" defTabSz="406427" rtl="0" fontAlgn="base" hangingPunct="0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ea typeface="+mn-ea"/>
        </a:defRPr>
      </a:lvl8pPr>
      <a:lvl9pPr marL="3515684" indent="-206808" algn="l" defTabSz="406427" rtl="0" fontAlgn="base" hangingPunct="0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ru-RU"/>
      </a:defPPr>
      <a:lvl1pPr marL="0" algn="l" defTabSz="82721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13608" algn="l" defTabSz="82721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27217" algn="l" defTabSz="82721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40828" algn="l" defTabSz="82721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54438" algn="l" defTabSz="82721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68046" algn="l" defTabSz="82721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81659" algn="l" defTabSz="82721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95268" algn="l" defTabSz="82721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308880" algn="l" defTabSz="82721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6481" y="273629"/>
            <a:ext cx="8226720" cy="1143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6481" y="1604345"/>
            <a:ext cx="8226720" cy="4524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5562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Четвертый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6485" y="6247376"/>
            <a:ext cx="2128320" cy="470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655562" algn="l"/>
                <a:tab pos="1311119" algn="l"/>
                <a:tab pos="1966682" algn="l"/>
              </a:tabLst>
              <a:defRPr sz="1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pPr defTabSz="406849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ru-RU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27680" y="6247376"/>
            <a:ext cx="2897280" cy="470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95000"/>
              </a:lnSpc>
              <a:tabLst>
                <a:tab pos="655562" algn="l"/>
                <a:tab pos="1311119" algn="l"/>
                <a:tab pos="1966682" algn="l"/>
                <a:tab pos="2622245" algn="l"/>
              </a:tabLst>
              <a:defRPr sz="1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pPr defTabSz="406849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ru-RU" smtClean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6325" y="6247376"/>
            <a:ext cx="2128320" cy="470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655562" algn="l"/>
                <a:tab pos="1311119" algn="l"/>
                <a:tab pos="1966682" algn="l"/>
              </a:tabLst>
              <a:defRPr sz="1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pPr defTabSz="406849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fld id="{F51D5797-2A75-4F68-969B-D85302AB47AD}" type="slidenum">
              <a:rPr lang="ru-RU" smtClean="0"/>
              <a:pPr defTabSz="406849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t>‹#›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3695869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4" r:id="rId2"/>
    <p:sldLayoutId id="2147483805" r:id="rId3"/>
    <p:sldLayoutId id="2147483806" r:id="rId4"/>
    <p:sldLayoutId id="2147483807" r:id="rId5"/>
    <p:sldLayoutId id="2147483808" r:id="rId6"/>
    <p:sldLayoutId id="2147483809" r:id="rId7"/>
    <p:sldLayoutId id="2147483810" r:id="rId8"/>
    <p:sldLayoutId id="2147483811" r:id="rId9"/>
    <p:sldLayoutId id="2147483812" r:id="rId10"/>
    <p:sldLayoutId id="2147483813" r:id="rId11"/>
    <p:sldLayoutId id="2147483814" r:id="rId12"/>
  </p:sldLayoutIdLst>
  <p:txStyles>
    <p:titleStyle>
      <a:lvl1pPr algn="ctr" defTabSz="406849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+mj-lt"/>
          <a:ea typeface="+mj-ea"/>
          <a:cs typeface="+mj-cs"/>
        </a:defRPr>
      </a:lvl1pPr>
      <a:lvl2pPr marL="672812" indent="-258774" algn="ctr" defTabSz="406849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S Gothic" charset="-128"/>
        </a:defRPr>
      </a:lvl2pPr>
      <a:lvl3pPr marL="1035095" indent="-207021" algn="ctr" defTabSz="406849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S Gothic" charset="-128"/>
        </a:defRPr>
      </a:lvl3pPr>
      <a:lvl4pPr marL="1449135" indent="-207021" algn="ctr" defTabSz="406849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S Gothic" charset="-128"/>
        </a:defRPr>
      </a:lvl4pPr>
      <a:lvl5pPr marL="1863175" indent="-207021" algn="ctr" defTabSz="406849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S Gothic" charset="-128"/>
        </a:defRPr>
      </a:lvl5pPr>
      <a:lvl6pPr marL="2277215" indent="-207021" algn="ctr" defTabSz="406849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S Gothic" charset="-128"/>
        </a:defRPr>
      </a:lvl6pPr>
      <a:lvl7pPr marL="2691252" indent="-207021" algn="ctr" defTabSz="406849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S Gothic" charset="-128"/>
        </a:defRPr>
      </a:lvl7pPr>
      <a:lvl8pPr marL="3105294" indent="-207021" algn="ctr" defTabSz="406849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S Gothic" charset="-128"/>
        </a:defRPr>
      </a:lvl8pPr>
      <a:lvl9pPr marL="3519329" indent="-207021" algn="ctr" defTabSz="406849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S Gothic" charset="-128"/>
        </a:defRPr>
      </a:lvl9pPr>
    </p:titleStyle>
    <p:bodyStyle>
      <a:lvl1pPr marL="310529" indent="-310529" algn="l" defTabSz="406849" rtl="0" fontAlgn="base" hangingPunct="0">
        <a:lnSpc>
          <a:spcPct val="93000"/>
        </a:lnSpc>
        <a:spcBef>
          <a:spcPct val="0"/>
        </a:spcBef>
        <a:spcAft>
          <a:spcPts val="1293"/>
        </a:spcAft>
        <a:buClr>
          <a:srgbClr val="000000"/>
        </a:buClr>
        <a:buSzPct val="100000"/>
        <a:buFont typeface="Times New Roman" pitchFamily="16" charset="0"/>
        <a:defRPr sz="2900">
          <a:solidFill>
            <a:srgbClr val="000000"/>
          </a:solidFill>
          <a:latin typeface="+mn-lt"/>
          <a:ea typeface="+mn-ea"/>
          <a:cs typeface="+mn-cs"/>
        </a:defRPr>
      </a:lvl1pPr>
      <a:lvl2pPr marL="672812" indent="-258774" algn="l" defTabSz="406849" rtl="0" fontAlgn="base" hangingPunct="0">
        <a:lnSpc>
          <a:spcPct val="93000"/>
        </a:lnSpc>
        <a:spcBef>
          <a:spcPct val="0"/>
        </a:spcBef>
        <a:spcAft>
          <a:spcPts val="1032"/>
        </a:spcAft>
        <a:buClr>
          <a:srgbClr val="000000"/>
        </a:buClr>
        <a:buSzPct val="100000"/>
        <a:buFont typeface="Times New Roman" pitchFamily="16" charset="0"/>
        <a:defRPr sz="2500">
          <a:solidFill>
            <a:srgbClr val="000000"/>
          </a:solidFill>
          <a:latin typeface="+mn-lt"/>
          <a:ea typeface="+mn-ea"/>
        </a:defRPr>
      </a:lvl2pPr>
      <a:lvl3pPr marL="1035095" indent="-207021" algn="l" defTabSz="406849" rtl="0" fontAlgn="base" hangingPunct="0">
        <a:lnSpc>
          <a:spcPct val="93000"/>
        </a:lnSpc>
        <a:spcBef>
          <a:spcPct val="0"/>
        </a:spcBef>
        <a:spcAft>
          <a:spcPts val="771"/>
        </a:spcAft>
        <a:buClr>
          <a:srgbClr val="000000"/>
        </a:buClr>
        <a:buSzPct val="100000"/>
        <a:buFont typeface="Times New Roman" pitchFamily="16" charset="0"/>
        <a:defRPr sz="2200">
          <a:solidFill>
            <a:srgbClr val="000000"/>
          </a:solidFill>
          <a:latin typeface="+mn-lt"/>
          <a:ea typeface="+mn-ea"/>
        </a:defRPr>
      </a:lvl3pPr>
      <a:lvl4pPr marL="1449135" indent="-207021" algn="l" defTabSz="406849" rtl="0" fontAlgn="base" hangingPunct="0">
        <a:lnSpc>
          <a:spcPct val="93000"/>
        </a:lnSpc>
        <a:spcBef>
          <a:spcPct val="0"/>
        </a:spcBef>
        <a:spcAft>
          <a:spcPts val="522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ea typeface="+mn-ea"/>
        </a:defRPr>
      </a:lvl4pPr>
      <a:lvl5pPr marL="1863175" indent="-207021" algn="l" defTabSz="406849" rtl="0" fontAlgn="base" hangingPunct="0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ea typeface="+mn-ea"/>
        </a:defRPr>
      </a:lvl5pPr>
      <a:lvl6pPr marL="2277215" indent="-207021" algn="l" defTabSz="406849" rtl="0" fontAlgn="base" hangingPunct="0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ea typeface="+mn-ea"/>
        </a:defRPr>
      </a:lvl6pPr>
      <a:lvl7pPr marL="2691252" indent="-207021" algn="l" defTabSz="406849" rtl="0" fontAlgn="base" hangingPunct="0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ea typeface="+mn-ea"/>
        </a:defRPr>
      </a:lvl7pPr>
      <a:lvl8pPr marL="3105294" indent="-207021" algn="l" defTabSz="406849" rtl="0" fontAlgn="base" hangingPunct="0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ea typeface="+mn-ea"/>
        </a:defRPr>
      </a:lvl8pPr>
      <a:lvl9pPr marL="3519329" indent="-207021" algn="l" defTabSz="406849" rtl="0" fontAlgn="base" hangingPunct="0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ru-RU"/>
      </a:defPPr>
      <a:lvl1pPr marL="0" algn="l" defTabSz="82807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14038" algn="l" defTabSz="82807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28077" algn="l" defTabSz="82807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42116" algn="l" defTabSz="82807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56154" algn="l" defTabSz="82807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70195" algn="l" defTabSz="82807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84232" algn="l" defTabSz="82807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98271" algn="l" defTabSz="82807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312312" algn="l" defTabSz="828077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6481" y="273629"/>
            <a:ext cx="8226720" cy="1143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6481" y="1604334"/>
            <a:ext cx="8226720" cy="4524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5589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Четвертый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6485" y="6247376"/>
            <a:ext cx="2128320" cy="470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tabLst>
                <a:tab pos="656310" algn="l"/>
                <a:tab pos="1312615" algn="l"/>
                <a:tab pos="1968929" algn="l"/>
              </a:tabLst>
              <a:defRPr sz="1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pPr defTabSz="407315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ru-RU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27680" y="6247376"/>
            <a:ext cx="2897280" cy="470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95000"/>
              </a:lnSpc>
              <a:tabLst>
                <a:tab pos="656310" algn="l"/>
                <a:tab pos="1312615" algn="l"/>
                <a:tab pos="1968929" algn="l"/>
                <a:tab pos="2625237" algn="l"/>
              </a:tabLst>
              <a:defRPr sz="1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pPr defTabSz="407315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ru-RU" smtClean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6325" y="6247376"/>
            <a:ext cx="2128320" cy="470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tabLst>
                <a:tab pos="656310" algn="l"/>
                <a:tab pos="1312615" algn="l"/>
                <a:tab pos="1968929" algn="l"/>
              </a:tabLst>
              <a:defRPr sz="1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pPr defTabSz="407315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</a:pPr>
            <a:fld id="{F51D5797-2A75-4F68-969B-D85302AB47AD}" type="slidenum">
              <a:rPr lang="ru-RU" smtClean="0"/>
              <a:pPr defTabSz="407315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None/>
              </a:pPr>
              <a:t>‹#›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3695869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27" r:id="rId12"/>
  </p:sldLayoutIdLst>
  <p:txStyles>
    <p:titleStyle>
      <a:lvl1pPr algn="ctr" defTabSz="407315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+mj-lt"/>
          <a:ea typeface="+mj-ea"/>
          <a:cs typeface="+mj-cs"/>
        </a:defRPr>
      </a:lvl1pPr>
      <a:lvl2pPr marL="673581" indent="-259070" algn="ctr" defTabSz="407315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S Gothic" charset="-128"/>
        </a:defRPr>
      </a:lvl2pPr>
      <a:lvl3pPr marL="1036276" indent="-207257" algn="ctr" defTabSz="407315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S Gothic" charset="-128"/>
        </a:defRPr>
      </a:lvl3pPr>
      <a:lvl4pPr marL="1450789" indent="-207257" algn="ctr" defTabSz="407315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S Gothic" charset="-128"/>
        </a:defRPr>
      </a:lvl4pPr>
      <a:lvl5pPr marL="1865301" indent="-207257" algn="ctr" defTabSz="407315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S Gothic" charset="-128"/>
        </a:defRPr>
      </a:lvl5pPr>
      <a:lvl6pPr marL="2279812" indent="-207257" algn="ctr" defTabSz="407315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S Gothic" charset="-128"/>
        </a:defRPr>
      </a:lvl6pPr>
      <a:lvl7pPr marL="2694323" indent="-207257" algn="ctr" defTabSz="407315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S Gothic" charset="-128"/>
        </a:defRPr>
      </a:lvl7pPr>
      <a:lvl8pPr marL="3108836" indent="-207257" algn="ctr" defTabSz="407315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S Gothic" charset="-128"/>
        </a:defRPr>
      </a:lvl8pPr>
      <a:lvl9pPr marL="3523345" indent="-207257" algn="ctr" defTabSz="407315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S Gothic" charset="-128"/>
        </a:defRPr>
      </a:lvl9pPr>
    </p:titleStyle>
    <p:bodyStyle>
      <a:lvl1pPr marL="310884" indent="-310884" algn="l" defTabSz="407315" rtl="0" fontAlgn="base" hangingPunct="0">
        <a:lnSpc>
          <a:spcPct val="93000"/>
        </a:lnSpc>
        <a:spcBef>
          <a:spcPct val="0"/>
        </a:spcBef>
        <a:spcAft>
          <a:spcPts val="1293"/>
        </a:spcAft>
        <a:buClr>
          <a:srgbClr val="000000"/>
        </a:buClr>
        <a:buSzPct val="100000"/>
        <a:buFont typeface="Times New Roman" pitchFamily="16" charset="0"/>
        <a:defRPr sz="2900">
          <a:solidFill>
            <a:srgbClr val="000000"/>
          </a:solidFill>
          <a:latin typeface="+mn-lt"/>
          <a:ea typeface="+mn-ea"/>
          <a:cs typeface="+mn-cs"/>
        </a:defRPr>
      </a:lvl1pPr>
      <a:lvl2pPr marL="673581" indent="-259070" algn="l" defTabSz="407315" rtl="0" fontAlgn="base" hangingPunct="0">
        <a:lnSpc>
          <a:spcPct val="93000"/>
        </a:lnSpc>
        <a:spcBef>
          <a:spcPct val="0"/>
        </a:spcBef>
        <a:spcAft>
          <a:spcPts val="1032"/>
        </a:spcAft>
        <a:buClr>
          <a:srgbClr val="000000"/>
        </a:buClr>
        <a:buSzPct val="100000"/>
        <a:buFont typeface="Times New Roman" pitchFamily="16" charset="0"/>
        <a:defRPr sz="2500">
          <a:solidFill>
            <a:srgbClr val="000000"/>
          </a:solidFill>
          <a:latin typeface="+mn-lt"/>
          <a:ea typeface="+mn-ea"/>
        </a:defRPr>
      </a:lvl2pPr>
      <a:lvl3pPr marL="1036276" indent="-207257" algn="l" defTabSz="407315" rtl="0" fontAlgn="base" hangingPunct="0">
        <a:lnSpc>
          <a:spcPct val="93000"/>
        </a:lnSpc>
        <a:spcBef>
          <a:spcPct val="0"/>
        </a:spcBef>
        <a:spcAft>
          <a:spcPts val="771"/>
        </a:spcAft>
        <a:buClr>
          <a:srgbClr val="000000"/>
        </a:buClr>
        <a:buSzPct val="100000"/>
        <a:buFont typeface="Times New Roman" pitchFamily="16" charset="0"/>
        <a:defRPr sz="2200">
          <a:solidFill>
            <a:srgbClr val="000000"/>
          </a:solidFill>
          <a:latin typeface="+mn-lt"/>
          <a:ea typeface="+mn-ea"/>
        </a:defRPr>
      </a:lvl3pPr>
      <a:lvl4pPr marL="1450789" indent="-207257" algn="l" defTabSz="407315" rtl="0" fontAlgn="base" hangingPunct="0">
        <a:lnSpc>
          <a:spcPct val="93000"/>
        </a:lnSpc>
        <a:spcBef>
          <a:spcPct val="0"/>
        </a:spcBef>
        <a:spcAft>
          <a:spcPts val="522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ea typeface="+mn-ea"/>
        </a:defRPr>
      </a:lvl4pPr>
      <a:lvl5pPr marL="1865301" indent="-207257" algn="l" defTabSz="407315" rtl="0" fontAlgn="base" hangingPunct="0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ea typeface="+mn-ea"/>
        </a:defRPr>
      </a:lvl5pPr>
      <a:lvl6pPr marL="2279812" indent="-207257" algn="l" defTabSz="407315" rtl="0" fontAlgn="base" hangingPunct="0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ea typeface="+mn-ea"/>
        </a:defRPr>
      </a:lvl6pPr>
      <a:lvl7pPr marL="2694323" indent="-207257" algn="l" defTabSz="407315" rtl="0" fontAlgn="base" hangingPunct="0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ea typeface="+mn-ea"/>
        </a:defRPr>
      </a:lvl7pPr>
      <a:lvl8pPr marL="3108836" indent="-207257" algn="l" defTabSz="407315" rtl="0" fontAlgn="base" hangingPunct="0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ea typeface="+mn-ea"/>
        </a:defRPr>
      </a:lvl8pPr>
      <a:lvl9pPr marL="3523345" indent="-207257" algn="l" defTabSz="407315" rtl="0" fontAlgn="base" hangingPunct="0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ru-RU"/>
      </a:defPPr>
      <a:lvl1pPr marL="0" algn="l" defTabSz="82902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14511" algn="l" defTabSz="82902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29022" algn="l" defTabSz="82902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43533" algn="l" defTabSz="82902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58044" algn="l" defTabSz="82902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72556" algn="l" defTabSz="82902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87067" algn="l" defTabSz="82902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901578" algn="l" defTabSz="82902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316089" algn="l" defTabSz="82902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0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9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ChangeArrowheads="1"/>
          </p:cNvSpPr>
          <p:nvPr>
            <p:ph type="title"/>
          </p:nvPr>
        </p:nvSpPr>
        <p:spPr>
          <a:xfrm>
            <a:off x="456485" y="277952"/>
            <a:ext cx="8228160" cy="2574984"/>
          </a:xfrm>
          <a:ln/>
        </p:spPr>
        <p:txBody>
          <a:bodyPr tIns="34947"/>
          <a:lstStyle/>
          <a:p>
            <a:r>
              <a:rPr lang="kk-KZ" b="1" dirty="0" smtClean="0">
                <a:solidFill>
                  <a:srgbClr val="333300"/>
                </a:solidFill>
                <a:effectLst/>
                <a:latin typeface="Times New Roman"/>
                <a:ea typeface="Times New Roman"/>
              </a:rPr>
              <a:t/>
            </a:r>
            <a:br>
              <a:rPr lang="kk-KZ" b="1" dirty="0" smtClean="0">
                <a:solidFill>
                  <a:srgbClr val="333300"/>
                </a:solidFill>
                <a:effectLst/>
                <a:latin typeface="Times New Roman"/>
                <a:ea typeface="Times New Roman"/>
              </a:rPr>
            </a:br>
            <a:r>
              <a:rPr lang="kk-KZ" b="1" dirty="0" smtClean="0">
                <a:solidFill>
                  <a:srgbClr val="333300"/>
                </a:solidFill>
                <a:effectLst/>
                <a:latin typeface="Times New Roman"/>
                <a:ea typeface="Times New Roman"/>
              </a:rPr>
              <a:t>«Умножение одночлена. Возведение одночлена в степень».</a:t>
            </a:r>
            <a:br>
              <a:rPr lang="kk-KZ" b="1" dirty="0" smtClean="0">
                <a:solidFill>
                  <a:srgbClr val="333300"/>
                </a:solidFill>
                <a:effectLst/>
                <a:latin typeface="Times New Roman"/>
                <a:ea typeface="Times New Roman"/>
              </a:rPr>
            </a:br>
            <a:r>
              <a:rPr lang="kk-KZ" sz="2400" b="1" i="1" dirty="0" smtClean="0">
                <a:solidFill>
                  <a:srgbClr val="333300"/>
                </a:solidFill>
                <a:latin typeface="Times New Roman"/>
                <a:ea typeface="Times New Roman"/>
              </a:rPr>
              <a:t>(закрепление)</a:t>
            </a:r>
            <a:endParaRPr lang="ru-RU" sz="2400" b="1" i="1" dirty="0">
              <a:solidFill>
                <a:srgbClr val="333300"/>
              </a:solidFill>
            </a:endParaRP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456485" y="2492896"/>
            <a:ext cx="8228160" cy="280831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25416" rIns="0" bIns="0" anchor="ctr"/>
          <a:lstStyle/>
          <a:p>
            <a:pPr marL="0" indent="0" algn="ctr">
              <a:spcAft>
                <a:spcPct val="0"/>
              </a:spcAft>
            </a:pPr>
            <a:endParaRPr lang="ru-RU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0" indent="0" algn="ctr">
              <a:spcAft>
                <a:spcPct val="0"/>
              </a:spcAft>
            </a:pP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 algn="ctr">
              <a:spcAft>
                <a:spcPct val="0"/>
              </a:spcAft>
            </a:pPr>
            <a:endParaRPr lang="ru-RU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0" indent="0" algn="ctr">
              <a:spcAft>
                <a:spcPct val="0"/>
              </a:spcAft>
            </a:pP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 algn="ctr">
              <a:spcAft>
                <a:spcPct val="0"/>
              </a:spcAft>
            </a:pPr>
            <a:endParaRPr lang="ru-RU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0" indent="0" algn="ctr">
              <a:spcAft>
                <a:spcPct val="0"/>
              </a:spcAft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Урок-экскурсия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.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 Алгебра </a:t>
            </a:r>
          </a:p>
          <a:p>
            <a:pPr marL="0" indent="0" algn="ctr">
              <a:spcAft>
                <a:spcPct val="0"/>
              </a:spcAft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 (7  коррекционный класс).</a:t>
            </a:r>
          </a:p>
          <a:p>
            <a:pPr marL="0" indent="0" algn="ctr">
              <a:spcAft>
                <a:spcPct val="0"/>
              </a:spcAft>
            </a:pP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 algn="r">
              <a:spcAft>
                <a:spcPct val="0"/>
              </a:spcAft>
            </a:pPr>
            <a:r>
              <a:rPr lang="ru-RU" sz="2400" dirty="0" smtClean="0">
                <a:solidFill>
                  <a:srgbClr val="33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Подготовила и провела:  </a:t>
            </a:r>
          </a:p>
          <a:p>
            <a:pPr marL="0" indent="0" algn="r">
              <a:spcAft>
                <a:spcPct val="0"/>
              </a:spcAft>
            </a:pPr>
            <a:r>
              <a:rPr lang="ru-RU" sz="2400" dirty="0">
                <a:solidFill>
                  <a:srgbClr val="33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</a:t>
            </a:r>
            <a:r>
              <a:rPr lang="ru-RU" sz="2400" dirty="0" smtClean="0">
                <a:solidFill>
                  <a:srgbClr val="33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читель математики </a:t>
            </a:r>
          </a:p>
          <a:p>
            <a:pPr marL="0" indent="0" algn="r">
              <a:spcAft>
                <a:spcPct val="0"/>
              </a:spcAft>
            </a:pPr>
            <a:r>
              <a:rPr lang="ru-RU" sz="2400" dirty="0" err="1" smtClean="0">
                <a:solidFill>
                  <a:srgbClr val="33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Ничкасова</a:t>
            </a:r>
            <a:r>
              <a:rPr lang="ru-RU" sz="2400" dirty="0" smtClean="0">
                <a:solidFill>
                  <a:srgbClr val="33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Н. В.</a:t>
            </a:r>
            <a:endParaRPr lang="ru-RU" dirty="0">
              <a:solidFill>
                <a:srgbClr val="33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spcAft>
                <a:spcPct val="0"/>
              </a:spcAft>
            </a:pPr>
            <a:r>
              <a:rPr lang="ru-RU" sz="2400" dirty="0" smtClean="0">
                <a:solidFill>
                  <a:srgbClr val="33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КГУ «ОШ № 187»г. Алматы</a:t>
            </a:r>
            <a:endParaRPr lang="ru-RU" sz="2400" dirty="0">
              <a:solidFill>
                <a:srgbClr val="33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spcAft>
                <a:spcPct val="0"/>
              </a:spcAft>
            </a:pPr>
            <a:r>
              <a:rPr lang="ru-RU" sz="2400" dirty="0" smtClean="0">
                <a:solidFill>
                  <a:srgbClr val="33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2016-2017 уч. год.</a:t>
            </a:r>
            <a:endParaRPr lang="ru-RU" sz="2400" dirty="0">
              <a:solidFill>
                <a:srgbClr val="33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9631199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Grp="1" noChangeArrowheads="1"/>
          </p:cNvSpPr>
          <p:nvPr>
            <p:ph type="title"/>
          </p:nvPr>
        </p:nvSpPr>
        <p:spPr>
          <a:xfrm>
            <a:off x="456481" y="273628"/>
            <a:ext cx="8226720" cy="5963684"/>
          </a:xfrm>
        </p:spPr>
        <p:txBody>
          <a:bodyPr/>
          <a:lstStyle/>
          <a:p>
            <a:pPr lvl="0"/>
            <a:r>
              <a:rPr lang="ru-RU" sz="3600" noProof="0" dirty="0" smtClean="0"/>
              <a:t>Цель: Выработка умений и навыков умножения одночленов. Возведение одночленов в степень, применяя свойства степеней.</a:t>
            </a:r>
            <a:br>
              <a:rPr lang="ru-RU" sz="3600" noProof="0" dirty="0" smtClean="0"/>
            </a:br>
            <a:r>
              <a:rPr lang="ru-RU" sz="3600" noProof="0" dirty="0" smtClean="0"/>
              <a:t> Развитие познавательной деятельности и активности учащихся на уроке.</a:t>
            </a:r>
            <a:br>
              <a:rPr lang="ru-RU" sz="3600" noProof="0" dirty="0" smtClean="0"/>
            </a:br>
            <a:r>
              <a:rPr lang="ru-RU" sz="3600" dirty="0" smtClean="0"/>
              <a:t>Прививать любовь к родному городу</a:t>
            </a:r>
            <a:r>
              <a:rPr lang="ru-RU" sz="3200" dirty="0" smtClean="0"/>
              <a:t>.</a:t>
            </a:r>
            <a:r>
              <a:rPr lang="ru-RU" sz="3200" noProof="0" dirty="0" smtClean="0"/>
              <a:t/>
            </a:r>
            <a:br>
              <a:rPr lang="ru-RU" sz="3200" noProof="0" dirty="0" smtClean="0"/>
            </a:b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75861319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ownloads\81M7x8hT9mcrU8hupHmyPu0nX3ADZ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23340"/>
            <a:ext cx="9324528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564904"/>
            <a:ext cx="7990656" cy="3096344"/>
          </a:xfrm>
        </p:spPr>
        <p:txBody>
          <a:bodyPr>
            <a:noAutofit/>
          </a:bodyPr>
          <a:lstStyle/>
          <a:p>
            <a:pPr>
              <a:lnSpc>
                <a:spcPct val="115000"/>
              </a:lnSpc>
            </a:pPr>
            <a:r>
              <a:rPr lang="ru-RU" sz="7200" b="1" dirty="0">
                <a:ln w="12256" cap="flat" cmpd="dbl" algn="ctr">
                  <a:solidFill>
                    <a:srgbClr val="D02E29"/>
                  </a:solidFill>
                  <a:prstDash val="solid"/>
                  <a:miter lim="0"/>
                </a:ln>
                <a:gradFill>
                  <a:gsLst>
                    <a:gs pos="10000">
                      <a:srgbClr val="FBF3F3"/>
                    </a:gs>
                    <a:gs pos="60000">
                      <a:srgbClr val="F3D8D8"/>
                    </a:gs>
                    <a:gs pos="100000">
                      <a:srgbClr val="E38C8A"/>
                    </a:gs>
                  </a:gsLst>
                  <a:lin ang="5400000" scaled="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АЛМАТЫ</a:t>
            </a:r>
            <a:r>
              <a:rPr lang="ru-RU" sz="7200" dirty="0">
                <a:ea typeface="Calibri"/>
                <a:cs typeface="Times New Roman"/>
              </a:rPr>
              <a:t/>
            </a:r>
            <a:br>
              <a:rPr lang="ru-RU" sz="7200" dirty="0">
                <a:ea typeface="Calibri"/>
                <a:cs typeface="Times New Roman"/>
              </a:rPr>
            </a:br>
            <a:r>
              <a:rPr lang="ru-RU" sz="7200" b="1" dirty="0">
                <a:ln w="12256" cap="flat" cmpd="dbl" algn="ctr">
                  <a:solidFill>
                    <a:srgbClr val="D02E29"/>
                  </a:solidFill>
                  <a:prstDash val="solid"/>
                  <a:miter lim="0"/>
                </a:ln>
                <a:gradFill>
                  <a:gsLst>
                    <a:gs pos="10000">
                      <a:srgbClr val="FBF3F3"/>
                    </a:gs>
                    <a:gs pos="60000">
                      <a:srgbClr val="F3D8D8"/>
                    </a:gs>
                    <a:gs pos="100000">
                      <a:srgbClr val="E38C8A"/>
                    </a:gs>
                  </a:gsLst>
                  <a:lin ang="5400000" scaled="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1000</a:t>
            </a:r>
            <a:r>
              <a:rPr lang="ru-RU" sz="7200" dirty="0">
                <a:ea typeface="Calibri"/>
                <a:cs typeface="Times New Roman"/>
              </a:rPr>
              <a:t/>
            </a:r>
            <a:br>
              <a:rPr lang="ru-RU" sz="7200" dirty="0">
                <a:ea typeface="Calibri"/>
                <a:cs typeface="Times New Roman"/>
              </a:rPr>
            </a:br>
            <a:r>
              <a:rPr lang="ru-RU" sz="7200" b="1" dirty="0">
                <a:ln w="12256" cap="flat" cmpd="dbl" algn="ctr">
                  <a:solidFill>
                    <a:srgbClr val="D02E29"/>
                  </a:solidFill>
                  <a:prstDash val="solid"/>
                  <a:miter lim="0"/>
                </a:ln>
                <a:gradFill>
                  <a:gsLst>
                    <a:gs pos="10000">
                      <a:srgbClr val="FBF3F3"/>
                    </a:gs>
                    <a:gs pos="60000">
                      <a:srgbClr val="F3D8D8"/>
                    </a:gs>
                    <a:gs pos="100000">
                      <a:srgbClr val="E38C8A"/>
                    </a:gs>
                  </a:gsLst>
                  <a:lin ang="5400000" scaled="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лет</a:t>
            </a:r>
            <a:r>
              <a:rPr lang="ru-RU" sz="7200" dirty="0">
                <a:ea typeface="Calibri"/>
                <a:cs typeface="Times New Roman"/>
              </a:rPr>
              <a:t/>
            </a:r>
            <a:br>
              <a:rPr lang="ru-RU" sz="7200" dirty="0">
                <a:ea typeface="Calibri"/>
                <a:cs typeface="Times New Roman"/>
              </a:rPr>
            </a:br>
            <a:endParaRPr lang="ru-RU" sz="7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1642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admin\Downloads\news144368820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328474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6481" y="273628"/>
            <a:ext cx="8226720" cy="6035691"/>
          </a:xfrm>
        </p:spPr>
        <p:txBody>
          <a:bodyPr/>
          <a:lstStyle/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lang="ru-RU" sz="2800" dirty="0" smtClean="0">
                <a:effectLst/>
                <a:latin typeface="Calibri"/>
                <a:ea typeface="Calibri"/>
                <a:cs typeface="Times New Roman"/>
              </a:rPr>
              <a:t>1</a:t>
            </a:r>
            <a:r>
              <a:rPr lang="ru-RU" sz="2800" dirty="0" smtClean="0">
                <a:solidFill>
                  <a:srgbClr val="33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Times New Roman"/>
              </a:rPr>
              <a:t>. Свойства степеней.</a:t>
            </a:r>
            <a:br>
              <a:rPr lang="ru-RU" sz="2800" dirty="0" smtClean="0">
                <a:solidFill>
                  <a:srgbClr val="33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Times New Roman"/>
              </a:rPr>
            </a:br>
            <a:r>
              <a:rPr lang="ru-RU" sz="2800" dirty="0" smtClean="0">
                <a:solidFill>
                  <a:srgbClr val="33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Times New Roman"/>
              </a:rPr>
              <a:t> 2. Что такое одночлен. Приведите примеры.</a:t>
            </a:r>
            <a:br>
              <a:rPr lang="ru-RU" sz="2800" dirty="0" smtClean="0">
                <a:solidFill>
                  <a:srgbClr val="33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Times New Roman"/>
              </a:rPr>
            </a:br>
            <a:r>
              <a:rPr lang="ru-RU" sz="2800" dirty="0" smtClean="0">
                <a:solidFill>
                  <a:srgbClr val="33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Times New Roman"/>
              </a:rPr>
              <a:t> 3. Какие свойства применяются при</a:t>
            </a:r>
            <a:r>
              <a:rPr lang="ru-RU" sz="2800" dirty="0">
                <a:solidFill>
                  <a:srgbClr val="33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Times New Roman"/>
              </a:rPr>
              <a:t> </a:t>
            </a:r>
            <a:r>
              <a:rPr lang="ru-RU" sz="2800" dirty="0" smtClean="0">
                <a:solidFill>
                  <a:srgbClr val="33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Times New Roman"/>
              </a:rPr>
              <a:t>умножении одночлена и возведение</a:t>
            </a:r>
            <a:r>
              <a:rPr lang="ru-RU" sz="2800" dirty="0">
                <a:solidFill>
                  <a:srgbClr val="33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Times New Roman"/>
              </a:rPr>
              <a:t> </a:t>
            </a:r>
            <a:r>
              <a:rPr lang="ru-RU" sz="2800" dirty="0" smtClean="0">
                <a:solidFill>
                  <a:srgbClr val="33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Times New Roman"/>
              </a:rPr>
              <a:t>одночлена в  степень.</a:t>
            </a:r>
            <a:br>
              <a:rPr lang="ru-RU" sz="2800" dirty="0" smtClean="0">
                <a:solidFill>
                  <a:srgbClr val="33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Times New Roman"/>
              </a:rPr>
            </a:br>
            <a:endParaRPr lang="ru-RU" sz="2800" dirty="0">
              <a:solidFill>
                <a:srgbClr val="33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59053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\Downloads\c45f0e60b89c4dc4e140e1c5389d8ae6 (1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478136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Grp="1" noChangeArrowheads="1"/>
          </p:cNvSpPr>
          <p:nvPr>
            <p:ph type="title"/>
          </p:nvPr>
        </p:nvSpPr>
        <p:spPr>
          <a:xfrm>
            <a:off x="467544" y="764704"/>
            <a:ext cx="8228160" cy="1080120"/>
          </a:xfrm>
          <a:ln/>
        </p:spPr>
        <p:txBody>
          <a:bodyPr tIns="35074"/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6000" dirty="0" smtClean="0">
                <a:solidFill>
                  <a:srgbClr val="333300"/>
                </a:solidFill>
                <a:latin typeface="Calibri"/>
                <a:ea typeface="Calibri"/>
                <a:cs typeface="Times New Roman"/>
              </a:rPr>
              <a:t>9а²  и  4а²</a:t>
            </a:r>
            <a:r>
              <a:rPr lang="ru-RU" sz="1600" dirty="0" smtClean="0">
                <a:effectLst/>
                <a:latin typeface="Calibri"/>
                <a:ea typeface="Calibri"/>
                <a:cs typeface="Times New Roman"/>
              </a:rPr>
              <a:t/>
            </a:r>
            <a:br>
              <a:rPr lang="ru-RU" sz="1600" dirty="0" smtClean="0">
                <a:effectLst/>
                <a:latin typeface="Calibri"/>
                <a:ea typeface="Calibri"/>
                <a:cs typeface="Times New Roman"/>
              </a:rPr>
            </a:br>
            <a:endParaRPr lang="ru-RU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456485" y="1988841"/>
            <a:ext cx="8228160" cy="367240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25509" rIns="0" bIns="0" anchor="ctr"/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400" dirty="0" smtClean="0">
                <a:solidFill>
                  <a:srgbClr val="33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Times New Roman"/>
              </a:rPr>
              <a:t>1.КОЭФФИЦИЕНТ  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400" dirty="0" smtClean="0">
                <a:solidFill>
                  <a:srgbClr val="33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Times New Roman"/>
              </a:rPr>
              <a:t> 2. СУММА ОДНОЧЛЕНОВ 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400" dirty="0" smtClean="0">
                <a:solidFill>
                  <a:srgbClr val="33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Times New Roman"/>
              </a:rPr>
              <a:t> 3. РАЗНОСТЬ ОДНОЧЛЕНОВ 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400" dirty="0" smtClean="0">
                <a:solidFill>
                  <a:srgbClr val="33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Times New Roman"/>
              </a:rPr>
              <a:t> 4. ПРОИЗВЕДЕНИЕ ОДНОЧЛЕНОВ 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400" dirty="0" smtClean="0">
                <a:solidFill>
                  <a:srgbClr val="33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Times New Roman"/>
              </a:rPr>
              <a:t> 5. КВАДРАТ КАЖДОГО ОДНОЧЛЕНЫ  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400" dirty="0" smtClean="0">
                <a:solidFill>
                  <a:srgbClr val="33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Times New Roman"/>
              </a:rPr>
              <a:t>   6. ПРЕДСТАВИТЬ КАЖДЫЙ ОДНОЧЛЕН ВВИДЕ КВАДРАТА.</a:t>
            </a:r>
          </a:p>
          <a:p>
            <a:pPr marL="0" indent="0" algn="ctr">
              <a:spcAft>
                <a:spcPct val="0"/>
              </a:spcAft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718409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tengrinews.kz/userdata/news/2016/news_289618/photo_17823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138" y="0"/>
            <a:ext cx="915613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9441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Grp="1" noChangeArrowheads="1"/>
          </p:cNvSpPr>
          <p:nvPr>
            <p:ph type="title"/>
          </p:nvPr>
        </p:nvSpPr>
        <p:spPr>
          <a:xfrm>
            <a:off x="456485" y="1124744"/>
            <a:ext cx="8228160" cy="1440160"/>
          </a:xfrm>
          <a:ln/>
        </p:spPr>
        <p:txBody>
          <a:bodyPr tIns="35046"/>
          <a:lstStyle/>
          <a:p>
            <a:r>
              <a:rPr lang="ru-RU" sz="2400" dirty="0">
                <a:ea typeface="Calibri"/>
                <a:cs typeface="Times New Roman"/>
              </a:rPr>
              <a:t/>
            </a:r>
            <a:br>
              <a:rPr lang="ru-RU" sz="2400" dirty="0">
                <a:ea typeface="Calibri"/>
                <a:cs typeface="Times New Roman"/>
              </a:rPr>
            </a:br>
            <a:r>
              <a:rPr lang="ru-RU" sz="2400" dirty="0" smtClean="0">
                <a:ea typeface="Calibri"/>
                <a:cs typeface="Times New Roman"/>
              </a:rPr>
              <a:t>1.</a:t>
            </a:r>
            <a:r>
              <a:rPr lang="ru-RU" sz="2400" b="1" dirty="0" smtClean="0">
                <a:ea typeface="Calibri"/>
                <a:cs typeface="Times New Roman"/>
              </a:rPr>
              <a:t>Стандартным </a:t>
            </a:r>
            <a:r>
              <a:rPr lang="ru-RU" sz="2400" b="1" dirty="0">
                <a:ea typeface="Calibri"/>
                <a:cs typeface="Times New Roman"/>
              </a:rPr>
              <a:t>видом одночлена </a:t>
            </a:r>
            <a:r>
              <a:rPr lang="ru-RU" sz="2400" dirty="0">
                <a:ea typeface="Calibri"/>
                <a:cs typeface="Times New Roman"/>
              </a:rPr>
              <a:t>называется……..</a:t>
            </a:r>
            <a:r>
              <a:rPr lang="ru-RU" sz="2400" dirty="0">
                <a:latin typeface="Calibri"/>
                <a:ea typeface="Calibri"/>
                <a:cs typeface="Times New Roman"/>
              </a:rPr>
              <a:t/>
            </a:r>
            <a:br>
              <a:rPr lang="ru-RU" sz="2400" dirty="0">
                <a:latin typeface="Calibri"/>
                <a:ea typeface="Calibri"/>
                <a:cs typeface="Times New Roman"/>
              </a:rPr>
            </a:br>
            <a:r>
              <a:rPr lang="ru-RU" sz="2400" dirty="0">
                <a:ea typeface="Calibri"/>
                <a:cs typeface="Times New Roman"/>
              </a:rPr>
              <a:t>1</a:t>
            </a:r>
            <a:r>
              <a:rPr lang="ru-RU" sz="2400" dirty="0" smtClean="0">
                <a:ea typeface="Calibri"/>
                <a:cs typeface="Times New Roman"/>
              </a:rPr>
              <a:t>.Найдите </a:t>
            </a:r>
            <a:r>
              <a:rPr lang="ru-RU" sz="2400" dirty="0">
                <a:ea typeface="Calibri"/>
                <a:cs typeface="Times New Roman"/>
              </a:rPr>
              <a:t>одночлены стандартного вида</a:t>
            </a:r>
            <a:r>
              <a:rPr lang="ru-RU" sz="2800" dirty="0">
                <a:ea typeface="Calibri"/>
                <a:cs typeface="Times New Roman"/>
              </a:rPr>
              <a:t/>
            </a:r>
            <a:br>
              <a:rPr lang="ru-RU" sz="2800" dirty="0">
                <a:ea typeface="Calibri"/>
                <a:cs typeface="Times New Roman"/>
              </a:rPr>
            </a:br>
            <a:r>
              <a:rPr lang="ru-RU" sz="2800" dirty="0">
                <a:latin typeface="Calibri"/>
                <a:ea typeface="Calibri"/>
                <a:cs typeface="Times New Roman"/>
              </a:rPr>
              <a:t/>
            </a:r>
            <a:br>
              <a:rPr lang="ru-RU" sz="2800" dirty="0">
                <a:latin typeface="Calibri"/>
                <a:ea typeface="Calibri"/>
                <a:cs typeface="Times New Roman"/>
              </a:rPr>
            </a:br>
            <a:endParaRPr lang="ru-RU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1331639" y="2636912"/>
            <a:ext cx="7353005" cy="2736304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25489" rIns="0" bIns="0" numCol="2" anchor="ctr"/>
          <a:lstStyle/>
          <a:p>
            <a:pPr marL="0" indent="0">
              <a:spcAft>
                <a:spcPct val="0"/>
              </a:spcAft>
            </a:pPr>
            <a:r>
              <a:rPr lang="ru-RU" sz="2800" dirty="0" smtClean="0">
                <a:ea typeface="Calibri"/>
                <a:cs typeface="Times New Roman"/>
              </a:rPr>
              <a:t>1.</a:t>
            </a:r>
            <a:r>
              <a:rPr lang="en-US" sz="2800" dirty="0" smtClean="0">
                <a:ea typeface="Calibri"/>
                <a:cs typeface="Times New Roman"/>
              </a:rPr>
              <a:t>- 3x³y</a:t>
            </a:r>
            <a:r>
              <a:rPr lang="en-US" sz="2800" dirty="0" smtClean="0">
                <a:ea typeface="Calibri"/>
                <a:cs typeface="Arial"/>
              </a:rPr>
              <a:t>⁵</a:t>
            </a:r>
            <a:r>
              <a:rPr lang="en-US" sz="2800" dirty="0" smtClean="0">
                <a:ea typeface="Calibri"/>
                <a:cs typeface="Times New Roman"/>
              </a:rPr>
              <a:t> </a:t>
            </a:r>
            <a:r>
              <a:rPr lang="ru-RU" sz="2800" dirty="0" smtClean="0">
                <a:latin typeface="Calibri"/>
                <a:ea typeface="Calibri"/>
                <a:cs typeface="Times New Roman"/>
              </a:rPr>
              <a:t/>
            </a:r>
            <a:br>
              <a:rPr lang="ru-RU" sz="2800" dirty="0" smtClean="0">
                <a:latin typeface="Calibri"/>
                <a:ea typeface="Calibri"/>
                <a:cs typeface="Times New Roman"/>
              </a:rPr>
            </a:br>
            <a:r>
              <a:rPr lang="en-US" sz="2800" dirty="0" smtClean="0">
                <a:ea typeface="Calibri"/>
                <a:cs typeface="Times New Roman"/>
              </a:rPr>
              <a:t>2. 4a²a</a:t>
            </a:r>
            <a:r>
              <a:rPr lang="en-US" sz="2800" dirty="0" smtClean="0">
                <a:ea typeface="Calibri"/>
                <a:cs typeface="Arial"/>
              </a:rPr>
              <a:t>⁵</a:t>
            </a:r>
            <a:r>
              <a:rPr lang="ru-RU" sz="2800" dirty="0" smtClean="0">
                <a:latin typeface="Calibri"/>
                <a:ea typeface="Calibri"/>
                <a:cs typeface="Times New Roman"/>
              </a:rPr>
              <a:t/>
            </a:r>
            <a:br>
              <a:rPr lang="ru-RU" sz="2800" dirty="0" smtClean="0">
                <a:latin typeface="Calibri"/>
                <a:ea typeface="Calibri"/>
                <a:cs typeface="Times New Roman"/>
              </a:rPr>
            </a:br>
            <a:r>
              <a:rPr lang="en-US" sz="2800" dirty="0" smtClean="0">
                <a:ea typeface="Calibri"/>
                <a:cs typeface="Times New Roman"/>
              </a:rPr>
              <a:t>3. 1,6m</a:t>
            </a:r>
            <a:r>
              <a:rPr lang="en-US" sz="2800" dirty="0" smtClean="0">
                <a:ea typeface="Calibri"/>
                <a:cs typeface="Arial"/>
              </a:rPr>
              <a:t>⁷</a:t>
            </a:r>
            <a:r>
              <a:rPr lang="en-US" sz="2800" dirty="0" smtClean="0">
                <a:ea typeface="Calibri"/>
                <a:cs typeface="Times New Roman"/>
              </a:rPr>
              <a:t>n²</a:t>
            </a:r>
            <a:r>
              <a:rPr lang="ru-RU" sz="2800" dirty="0" smtClean="0">
                <a:latin typeface="Calibri"/>
                <a:ea typeface="Calibri"/>
                <a:cs typeface="Times New Roman"/>
              </a:rPr>
              <a:t/>
            </a:r>
            <a:br>
              <a:rPr lang="ru-RU" sz="2800" dirty="0" smtClean="0">
                <a:latin typeface="Calibri"/>
                <a:ea typeface="Calibri"/>
                <a:cs typeface="Times New Roman"/>
              </a:rPr>
            </a:br>
            <a:r>
              <a:rPr lang="en-US" sz="2800" dirty="0" smtClean="0">
                <a:ea typeface="Calibri"/>
                <a:cs typeface="Times New Roman"/>
              </a:rPr>
              <a:t>4. 11y</a:t>
            </a:r>
            <a:r>
              <a:rPr lang="en-US" sz="2800" dirty="0" smtClean="0">
                <a:ea typeface="Calibri"/>
                <a:cs typeface="Arial"/>
              </a:rPr>
              <a:t>⁸</a:t>
            </a:r>
            <a:r>
              <a:rPr lang="en-US" sz="2800" dirty="0" smtClean="0">
                <a:ea typeface="Calibri"/>
                <a:cs typeface="Times New Roman"/>
              </a:rPr>
              <a:t>x</a:t>
            </a:r>
            <a:r>
              <a:rPr lang="ru-RU" sz="2800" dirty="0" smtClean="0">
                <a:latin typeface="Calibri"/>
                <a:ea typeface="Calibri"/>
                <a:cs typeface="Times New Roman"/>
              </a:rPr>
              <a:t/>
            </a:r>
            <a:br>
              <a:rPr lang="ru-RU" sz="2800" dirty="0" smtClean="0">
                <a:latin typeface="Calibri"/>
                <a:ea typeface="Calibri"/>
                <a:cs typeface="Times New Roman"/>
              </a:rPr>
            </a:br>
            <a:r>
              <a:rPr lang="en-US" sz="2800" dirty="0" smtClean="0">
                <a:ea typeface="Calibri"/>
                <a:cs typeface="Times New Roman"/>
              </a:rPr>
              <a:t>5. - 5,6ab·2m </a:t>
            </a:r>
            <a:endParaRPr lang="ru-RU" sz="2800" dirty="0" smtClean="0">
              <a:ea typeface="Calibri"/>
              <a:cs typeface="Times New Roman"/>
            </a:endParaRPr>
          </a:p>
          <a:p>
            <a:pPr marL="514350" indent="-514350">
              <a:spcAft>
                <a:spcPct val="0"/>
              </a:spcAft>
              <a:buAutoNum type="arabicPeriod"/>
            </a:pPr>
            <a:endParaRPr lang="ru-RU" sz="2800" dirty="0" smtClean="0">
              <a:ea typeface="Calibri"/>
              <a:cs typeface="Times New Roman"/>
            </a:endParaRPr>
          </a:p>
          <a:p>
            <a:pPr marL="514350" indent="-514350">
              <a:spcAft>
                <a:spcPct val="0"/>
              </a:spcAft>
              <a:buAutoNum type="arabicPeriod"/>
            </a:pPr>
            <a:endParaRPr lang="ru-RU" sz="2800" dirty="0" smtClean="0">
              <a:ea typeface="Calibri"/>
              <a:cs typeface="Times New Roman"/>
            </a:endParaRPr>
          </a:p>
          <a:p>
            <a:pPr marL="0" indent="0">
              <a:spcAft>
                <a:spcPct val="0"/>
              </a:spcAft>
            </a:pPr>
            <a:r>
              <a:rPr lang="en-US" sz="2800" dirty="0" smtClean="0">
                <a:ea typeface="Calibri"/>
                <a:cs typeface="Times New Roman"/>
              </a:rPr>
              <a:t>6. </a:t>
            </a:r>
            <a:r>
              <a:rPr lang="ru-RU" sz="2800" dirty="0" smtClean="0">
                <a:ea typeface="Calibri"/>
                <a:cs typeface="Times New Roman"/>
              </a:rPr>
              <a:t>5 +</a:t>
            </a:r>
            <a:r>
              <a:rPr lang="en-US" sz="2800" dirty="0" smtClean="0">
                <a:ea typeface="Calibri"/>
                <a:cs typeface="Times New Roman"/>
              </a:rPr>
              <a:t> 5b</a:t>
            </a:r>
            <a:r>
              <a:rPr lang="ru-RU" sz="2000" dirty="0" smtClean="0">
                <a:latin typeface="Calibri"/>
                <a:ea typeface="Calibri"/>
                <a:cs typeface="Times New Roman"/>
              </a:rPr>
              <a:t/>
            </a:r>
            <a:br>
              <a:rPr lang="ru-RU" sz="2000" dirty="0" smtClean="0">
                <a:latin typeface="Calibri"/>
                <a:ea typeface="Calibri"/>
                <a:cs typeface="Times New Roman"/>
              </a:rPr>
            </a:br>
            <a:r>
              <a:rPr lang="en-US" sz="2800" dirty="0" smtClean="0">
                <a:ea typeface="Calibri"/>
                <a:cs typeface="Times New Roman"/>
              </a:rPr>
              <a:t>7. 5ab</a:t>
            </a:r>
            <a:r>
              <a:rPr lang="ru-RU" sz="2000" dirty="0" smtClean="0">
                <a:latin typeface="Calibri"/>
                <a:ea typeface="Calibri"/>
                <a:cs typeface="Times New Roman"/>
              </a:rPr>
              <a:t/>
            </a:r>
            <a:br>
              <a:rPr lang="ru-RU" sz="2000" dirty="0" smtClean="0">
                <a:latin typeface="Calibri"/>
                <a:ea typeface="Calibri"/>
                <a:cs typeface="Times New Roman"/>
              </a:rPr>
            </a:br>
            <a:r>
              <a:rPr lang="en-US" sz="2800" dirty="0" smtClean="0">
                <a:ea typeface="Calibri"/>
                <a:cs typeface="Times New Roman"/>
              </a:rPr>
              <a:t>8. 4x</a:t>
            </a:r>
            <a:r>
              <a:rPr lang="en-US" sz="2800" dirty="0" smtClean="0">
                <a:ea typeface="Calibri"/>
                <a:cs typeface="Arial"/>
              </a:rPr>
              <a:t>⁹</a:t>
            </a:r>
            <a:r>
              <a:rPr lang="en-US" sz="2800" dirty="0" smtClean="0">
                <a:ea typeface="Calibri"/>
                <a:cs typeface="Times New Roman"/>
              </a:rPr>
              <a:t>x</a:t>
            </a:r>
            <a:r>
              <a:rPr lang="en-US" sz="2800" dirty="0" smtClean="0">
                <a:latin typeface="Calibri"/>
                <a:ea typeface="Calibri"/>
                <a:cs typeface="Arial"/>
              </a:rPr>
              <a:t>⁴</a:t>
            </a:r>
            <a:r>
              <a:rPr lang="en-US" sz="2800" dirty="0" smtClean="0">
                <a:ea typeface="Calibri"/>
                <a:cs typeface="Times New Roman"/>
              </a:rPr>
              <a:t>x²</a:t>
            </a:r>
            <a:r>
              <a:rPr lang="ru-RU" sz="2000" dirty="0" smtClean="0">
                <a:latin typeface="Calibri"/>
                <a:ea typeface="Calibri"/>
                <a:cs typeface="Times New Roman"/>
              </a:rPr>
              <a:t/>
            </a:r>
            <a:br>
              <a:rPr lang="ru-RU" sz="2000" dirty="0" smtClean="0">
                <a:latin typeface="Calibri"/>
                <a:ea typeface="Calibri"/>
                <a:cs typeface="Times New Roman"/>
              </a:rPr>
            </a:br>
            <a:r>
              <a:rPr lang="en-US" sz="2800" dirty="0" smtClean="0">
                <a:ea typeface="Calibri"/>
                <a:cs typeface="Times New Roman"/>
              </a:rPr>
              <a:t>9. – 5m²n( - 4m) </a:t>
            </a:r>
            <a:r>
              <a:rPr lang="ru-RU" sz="2000" dirty="0" smtClean="0">
                <a:latin typeface="Calibri"/>
                <a:ea typeface="Calibri"/>
                <a:cs typeface="Times New Roman"/>
              </a:rPr>
              <a:t/>
            </a:r>
            <a:br>
              <a:rPr lang="ru-RU" sz="2000" dirty="0" smtClean="0">
                <a:latin typeface="Calibri"/>
                <a:ea typeface="Calibri"/>
                <a:cs typeface="Times New Roman"/>
              </a:rPr>
            </a:br>
            <a:r>
              <a:rPr lang="en-US" sz="2800" dirty="0" smtClean="0">
                <a:ea typeface="Calibri"/>
                <a:cs typeface="Times New Roman"/>
              </a:rPr>
              <a:t>10. 78abc </a:t>
            </a:r>
            <a:r>
              <a:rPr lang="ru-RU" sz="2000" dirty="0" smtClean="0">
                <a:latin typeface="Calibri"/>
                <a:ea typeface="Calibri"/>
                <a:cs typeface="Times New Roman"/>
              </a:rPr>
              <a:t/>
            </a:r>
            <a:br>
              <a:rPr lang="ru-RU" sz="2000" dirty="0" smtClean="0">
                <a:latin typeface="Calibri"/>
                <a:ea typeface="Calibri"/>
                <a:cs typeface="Times New Roman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7630128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Grp="1" noChangeArrowheads="1"/>
          </p:cNvSpPr>
          <p:nvPr>
            <p:ph type="title"/>
          </p:nvPr>
        </p:nvSpPr>
        <p:spPr>
          <a:xfrm>
            <a:off x="456485" y="277952"/>
            <a:ext cx="8228160" cy="1134839"/>
          </a:xfrm>
          <a:ln/>
        </p:spPr>
        <p:txBody>
          <a:bodyPr tIns="34954"/>
          <a:lstStyle/>
          <a:p>
            <a:endParaRPr lang="ru-RU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456485" y="1646164"/>
            <a:ext cx="8228160" cy="444430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25421" rIns="0" bIns="0" anchor="ctr"/>
          <a:lstStyle/>
          <a:p>
            <a:pPr marL="0" indent="0" algn="ctr">
              <a:spcAft>
                <a:spcPct val="0"/>
              </a:spcAft>
            </a:pPr>
            <a:endParaRPr lang="ru-RU"/>
          </a:p>
        </p:txBody>
      </p:sp>
      <p:pic>
        <p:nvPicPr>
          <p:cNvPr id="34817" name="Picture 1" descr="C:\Users\admin\Downloads\46691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478136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273628"/>
            <a:ext cx="3286568" cy="2075252"/>
          </a:xfrm>
        </p:spPr>
        <p:txBody>
          <a:bodyPr/>
          <a:lstStyle/>
          <a:p>
            <a:r>
              <a:rPr lang="ru-RU" sz="2400" dirty="0">
                <a:ea typeface="Calibri"/>
                <a:cs typeface="Times New Roman"/>
              </a:rPr>
              <a:t>2. Приведите одночлены к стандартному </a:t>
            </a:r>
            <a:r>
              <a:rPr lang="ru-RU" sz="2400" dirty="0" smtClean="0">
                <a:ea typeface="Calibri"/>
                <a:cs typeface="Times New Roman"/>
              </a:rPr>
              <a:t>виду</a:t>
            </a:r>
            <a:br>
              <a:rPr lang="ru-RU" sz="2400" dirty="0" smtClean="0">
                <a:ea typeface="Calibri"/>
                <a:cs typeface="Times New Roman"/>
              </a:rPr>
            </a:br>
            <a:r>
              <a:rPr lang="ru-RU" sz="2400" dirty="0" smtClean="0">
                <a:ea typeface="Calibri"/>
                <a:cs typeface="Times New Roman"/>
              </a:rPr>
              <a:t> и назовите их коэффициент:</a:t>
            </a:r>
            <a:r>
              <a:rPr lang="ru-RU" sz="2400" b="0" dirty="0">
                <a:latin typeface="Calibri"/>
                <a:ea typeface="Calibri"/>
                <a:cs typeface="Times New Roman"/>
              </a:rPr>
              <a:t/>
            </a:r>
            <a:br>
              <a:rPr lang="ru-RU" sz="2400" b="0" dirty="0">
                <a:latin typeface="Calibri"/>
                <a:ea typeface="Calibri"/>
                <a:cs typeface="Times New Roman"/>
              </a:rPr>
            </a:br>
            <a:endParaRPr lang="ru-RU" sz="2400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3575525" y="273633"/>
            <a:ext cx="5112000" cy="4235487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>
            <a:off x="457920" y="2600908"/>
            <a:ext cx="3008160" cy="3525522"/>
          </a:xfrm>
        </p:spPr>
        <p:txBody>
          <a:bodyPr/>
          <a:lstStyle/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  <a:tabLst>
                <a:tab pos="457200" algn="l"/>
              </a:tabLst>
            </a:pPr>
            <a:r>
              <a:rPr lang="ru-RU" sz="2400" dirty="0">
                <a:ea typeface="Calibri"/>
                <a:cs typeface="Times New Roman"/>
              </a:rPr>
              <a:t>7</a:t>
            </a:r>
            <a:r>
              <a:rPr lang="en-US" sz="2400" dirty="0">
                <a:ea typeface="Calibri"/>
                <a:cs typeface="Times New Roman"/>
              </a:rPr>
              <a:t>x</a:t>
            </a:r>
            <a:r>
              <a:rPr lang="en-US" sz="2400" dirty="0">
                <a:latin typeface="Calibri"/>
                <a:ea typeface="Calibri"/>
                <a:cs typeface="Arial"/>
              </a:rPr>
              <a:t>⁴</a:t>
            </a:r>
            <a:r>
              <a:rPr lang="en-US" sz="2400" dirty="0">
                <a:ea typeface="Calibri"/>
                <a:cs typeface="Times New Roman"/>
              </a:rPr>
              <a:t>y</a:t>
            </a:r>
            <a:r>
              <a:rPr lang="en-US" sz="2400" dirty="0">
                <a:ea typeface="Calibri"/>
                <a:cs typeface="Arial"/>
              </a:rPr>
              <a:t>⁵</a:t>
            </a:r>
            <a:r>
              <a:rPr lang="en-US" sz="2400" dirty="0">
                <a:ea typeface="Calibri"/>
                <a:cs typeface="Times New Roman"/>
              </a:rPr>
              <a:t>x²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  <a:tabLst>
                <a:tab pos="457200" algn="l"/>
              </a:tabLst>
            </a:pPr>
            <a:r>
              <a:rPr lang="en-US" sz="2400" dirty="0">
                <a:ea typeface="Calibri"/>
                <a:cs typeface="Times New Roman"/>
              </a:rPr>
              <a:t> - </a:t>
            </a:r>
            <a:r>
              <a:rPr lang="en-US" sz="2400" dirty="0" smtClean="0">
                <a:ea typeface="Calibri"/>
                <a:cs typeface="Times New Roman"/>
              </a:rPr>
              <a:t>a³b2b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  <a:tabLst>
                <a:tab pos="457200" algn="l"/>
              </a:tabLst>
            </a:pPr>
            <a:r>
              <a:rPr lang="en-US" sz="2400" dirty="0">
                <a:ea typeface="Calibri"/>
                <a:cs typeface="Times New Roman"/>
              </a:rPr>
              <a:t>- 5m</a:t>
            </a:r>
            <a:r>
              <a:rPr lang="en-US" sz="2400" dirty="0">
                <a:latin typeface="Calibri"/>
                <a:ea typeface="Calibri"/>
                <a:cs typeface="Arial"/>
              </a:rPr>
              <a:t>⁴</a:t>
            </a:r>
            <a:r>
              <a:rPr lang="en-US" sz="2400" dirty="0">
                <a:ea typeface="Calibri"/>
                <a:cs typeface="Times New Roman"/>
              </a:rPr>
              <a:t>n²m</a:t>
            </a:r>
            <a:r>
              <a:rPr lang="en-US" sz="2400" dirty="0">
                <a:ea typeface="Calibri"/>
                <a:cs typeface="Arial"/>
              </a:rPr>
              <a:t>⁷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lphaLcParenR"/>
              <a:tabLst>
                <a:tab pos="457200" algn="l"/>
              </a:tabLst>
            </a:pPr>
            <a:r>
              <a:rPr lang="en-US" sz="2400" dirty="0">
                <a:ea typeface="Calibri"/>
                <a:cs typeface="Times New Roman"/>
              </a:rPr>
              <a:t>7x³y</a:t>
            </a:r>
            <a:r>
              <a:rPr lang="en-US" sz="2400" dirty="0">
                <a:ea typeface="Calibri"/>
                <a:cs typeface="Arial"/>
              </a:rPr>
              <a:t>⁶</a:t>
            </a:r>
            <a:r>
              <a:rPr lang="en-US" sz="2400" dirty="0">
                <a:ea typeface="Calibri"/>
                <a:cs typeface="Times New Roman"/>
              </a:rPr>
              <a:t>(3x</a:t>
            </a:r>
            <a:r>
              <a:rPr lang="en-US" sz="2400" dirty="0">
                <a:latin typeface="Calibri"/>
                <a:ea typeface="Calibri"/>
                <a:cs typeface="Arial"/>
              </a:rPr>
              <a:t>⁴</a:t>
            </a:r>
            <a:r>
              <a:rPr lang="en-US" sz="2400" dirty="0">
                <a:ea typeface="Calibri"/>
                <a:cs typeface="Times New Roman"/>
              </a:rPr>
              <a:t>y</a:t>
            </a:r>
            <a:r>
              <a:rPr lang="en-US" sz="2400" dirty="0">
                <a:ea typeface="Calibri"/>
                <a:cs typeface="Arial"/>
              </a:rPr>
              <a:t>⁵</a:t>
            </a:r>
            <a:r>
              <a:rPr lang="en-US" sz="2400" dirty="0">
                <a:ea typeface="Calibri"/>
                <a:cs typeface="Times New Roman"/>
              </a:rPr>
              <a:t>)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  <p:pic>
        <p:nvPicPr>
          <p:cNvPr id="40962" name="Picture 2" descr="C:\Users\admin\Downloads\dab15e869adfec39283b7b513ca5078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188640"/>
            <a:ext cx="5760640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3214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Grp="1" noChangeArrowheads="1"/>
          </p:cNvSpPr>
          <p:nvPr>
            <p:ph type="title"/>
          </p:nvPr>
        </p:nvSpPr>
        <p:spPr>
          <a:xfrm>
            <a:off x="456485" y="692696"/>
            <a:ext cx="8228160" cy="1800200"/>
          </a:xfrm>
          <a:ln/>
        </p:spPr>
        <p:txBody>
          <a:bodyPr tIns="35140"/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ru-RU" sz="2800" b="1" dirty="0" smtClean="0">
                <a:solidFill>
                  <a:srgbClr val="333300"/>
                </a:solidFill>
                <a:ea typeface="Calibri"/>
                <a:cs typeface="Times New Roman"/>
              </a:rPr>
              <a:t>3.Степень </a:t>
            </a:r>
            <a:r>
              <a:rPr lang="ru-RU" sz="2800" b="1" dirty="0">
                <a:solidFill>
                  <a:srgbClr val="333300"/>
                </a:solidFill>
                <a:ea typeface="Calibri"/>
                <a:cs typeface="Times New Roman"/>
              </a:rPr>
              <a:t>одночлена </a:t>
            </a:r>
            <a:r>
              <a:rPr lang="ru-RU" sz="2800" dirty="0">
                <a:solidFill>
                  <a:srgbClr val="333300"/>
                </a:solidFill>
                <a:ea typeface="Calibri"/>
                <a:cs typeface="Times New Roman"/>
              </a:rPr>
              <a:t>– это… </a:t>
            </a:r>
            <a:r>
              <a:rPr lang="ru-RU" sz="2800" dirty="0" smtClean="0">
                <a:solidFill>
                  <a:srgbClr val="333300"/>
                </a:solidFill>
                <a:effectLst/>
                <a:latin typeface="Calibri"/>
                <a:ea typeface="Calibri"/>
                <a:cs typeface="Times New Roman"/>
              </a:rPr>
              <a:t/>
            </a:r>
            <a:br>
              <a:rPr lang="ru-RU" sz="2800" dirty="0" smtClean="0">
                <a:solidFill>
                  <a:srgbClr val="333300"/>
                </a:solidFill>
                <a:effectLst/>
                <a:latin typeface="Calibri"/>
                <a:ea typeface="Calibri"/>
                <a:cs typeface="Times New Roman"/>
              </a:rPr>
            </a:br>
            <a:r>
              <a:rPr lang="ru-RU" sz="2800" b="1" dirty="0" smtClean="0">
                <a:ea typeface="Calibri"/>
                <a:cs typeface="Times New Roman"/>
              </a:rPr>
              <a:t> </a:t>
            </a:r>
            <a:endParaRPr lang="ru-RU" sz="28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456485" y="1646111"/>
            <a:ext cx="8228160" cy="444430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25559" rIns="0" bIns="0" anchor="ctr"/>
          <a:lstStyle/>
          <a:p>
            <a:pPr marL="0" lvl="0" indent="0" algn="ctr">
              <a:lnSpc>
                <a:spcPct val="115000"/>
              </a:lnSpc>
              <a:spcAft>
                <a:spcPts val="1000"/>
              </a:spcAft>
            </a:pPr>
            <a:r>
              <a:rPr lang="ru-RU" sz="2800" b="1" dirty="0">
                <a:ea typeface="Calibri"/>
                <a:cs typeface="Times New Roman"/>
              </a:rPr>
              <a:t>Найдите степень одночлена: </a:t>
            </a:r>
            <a:endParaRPr lang="ru-RU" sz="2800" dirty="0" smtClean="0">
              <a:effectLst/>
              <a:latin typeface="Calibri"/>
              <a:ea typeface="Calibri"/>
              <a:cs typeface="Times New Roman"/>
            </a:endParaRPr>
          </a:p>
          <a:p>
            <a:pPr marL="457200" algn="ctr">
              <a:lnSpc>
                <a:spcPct val="115000"/>
              </a:lnSpc>
              <a:spcAft>
                <a:spcPts val="1000"/>
              </a:spcAft>
            </a:pPr>
            <a:r>
              <a:rPr lang="ru-RU" sz="3200" dirty="0">
                <a:ea typeface="Calibri"/>
                <a:cs typeface="Times New Roman"/>
              </a:rPr>
              <a:t>а</a:t>
            </a:r>
            <a:r>
              <a:rPr lang="ru-RU" sz="2400" dirty="0">
                <a:ea typeface="Calibri"/>
                <a:cs typeface="Times New Roman"/>
              </a:rPr>
              <a:t>) </a:t>
            </a:r>
            <a:r>
              <a:rPr lang="ru-RU" sz="2400" b="1" dirty="0">
                <a:ea typeface="Calibri"/>
                <a:cs typeface="Times New Roman"/>
              </a:rPr>
              <a:t>5а³</a:t>
            </a:r>
            <a:r>
              <a:rPr lang="en-US" sz="2400" b="1" dirty="0">
                <a:ea typeface="Calibri"/>
                <a:cs typeface="Times New Roman"/>
              </a:rPr>
              <a:t>b</a:t>
            </a:r>
            <a:r>
              <a:rPr lang="ru-RU" sz="2400" b="1" dirty="0" smtClean="0">
                <a:ea typeface="Calibri"/>
                <a:cs typeface="Times New Roman"/>
              </a:rPr>
              <a:t>²</a:t>
            </a:r>
            <a:r>
              <a:rPr lang="ru-RU" sz="2400" dirty="0">
                <a:latin typeface="Calibri"/>
                <a:ea typeface="Calibri"/>
                <a:cs typeface="Times New Roman"/>
              </a:rPr>
              <a:t> </a:t>
            </a:r>
            <a:r>
              <a:rPr lang="ru-RU" sz="2400" dirty="0" smtClean="0">
                <a:latin typeface="Calibri"/>
                <a:ea typeface="Calibri"/>
                <a:cs typeface="Times New Roman"/>
              </a:rPr>
              <a:t>                            </a:t>
            </a:r>
            <a:r>
              <a:rPr lang="ru-RU" sz="2400" dirty="0" smtClean="0">
                <a:ea typeface="Calibri"/>
                <a:cs typeface="Times New Roman"/>
              </a:rPr>
              <a:t>б</a:t>
            </a:r>
            <a:r>
              <a:rPr lang="ru-RU" sz="2400" dirty="0">
                <a:ea typeface="Calibri"/>
                <a:cs typeface="Times New Roman"/>
              </a:rPr>
              <a:t>) </a:t>
            </a:r>
            <a:r>
              <a:rPr lang="ru-RU" sz="2400" b="1" dirty="0">
                <a:ea typeface="Calibri"/>
                <a:cs typeface="Times New Roman"/>
              </a:rPr>
              <a:t>-6</a:t>
            </a:r>
            <a:r>
              <a:rPr lang="en-US" sz="2400" b="1" dirty="0" err="1">
                <a:ea typeface="Calibri"/>
                <a:cs typeface="Times New Roman"/>
              </a:rPr>
              <a:t>mn</a:t>
            </a:r>
            <a:r>
              <a:rPr lang="ru-RU" sz="2400" b="1" dirty="0">
                <a:ea typeface="Calibri"/>
                <a:cs typeface="Times New Roman"/>
              </a:rPr>
              <a:t>      </a:t>
            </a:r>
            <a:endParaRPr lang="ru-RU" sz="2400" b="1" dirty="0" smtClean="0">
              <a:ea typeface="Calibri"/>
              <a:cs typeface="Times New Roman"/>
            </a:endParaRPr>
          </a:p>
          <a:p>
            <a:pPr marL="457200" algn="ctr">
              <a:lnSpc>
                <a:spcPct val="115000"/>
              </a:lnSpc>
              <a:spcAft>
                <a:spcPts val="1000"/>
              </a:spcAft>
            </a:pPr>
            <a:r>
              <a:rPr lang="ru-RU" sz="2400" dirty="0" smtClean="0">
                <a:ea typeface="Calibri"/>
                <a:cs typeface="Times New Roman"/>
              </a:rPr>
              <a:t>в</a:t>
            </a:r>
            <a:r>
              <a:rPr lang="ru-RU" sz="2400" dirty="0">
                <a:ea typeface="Calibri"/>
                <a:cs typeface="Times New Roman"/>
              </a:rPr>
              <a:t>) </a:t>
            </a:r>
            <a:r>
              <a:rPr lang="ru-RU" sz="2400" b="1" dirty="0" smtClean="0">
                <a:ea typeface="Calibri"/>
                <a:cs typeface="Times New Roman"/>
              </a:rPr>
              <a:t>89а</a:t>
            </a:r>
            <a:r>
              <a:rPr lang="ru-RU" sz="2400" dirty="0">
                <a:latin typeface="Calibri"/>
                <a:ea typeface="Calibri"/>
                <a:cs typeface="Times New Roman"/>
              </a:rPr>
              <a:t> </a:t>
            </a:r>
            <a:r>
              <a:rPr lang="ru-RU" sz="2400" dirty="0" smtClean="0">
                <a:latin typeface="Calibri"/>
                <a:ea typeface="Calibri"/>
                <a:cs typeface="Times New Roman"/>
              </a:rPr>
              <a:t>                                  </a:t>
            </a:r>
            <a:r>
              <a:rPr lang="ru-RU" sz="2400" dirty="0" smtClean="0">
                <a:ea typeface="Calibri"/>
                <a:cs typeface="Times New Roman"/>
              </a:rPr>
              <a:t>г</a:t>
            </a:r>
            <a:r>
              <a:rPr lang="ru-RU" sz="2400" dirty="0">
                <a:ea typeface="Calibri"/>
                <a:cs typeface="Times New Roman"/>
              </a:rPr>
              <a:t>) </a:t>
            </a:r>
            <a:r>
              <a:rPr lang="ru-RU" sz="2400" b="1" dirty="0">
                <a:ea typeface="Calibri"/>
                <a:cs typeface="Times New Roman"/>
              </a:rPr>
              <a:t>45</a:t>
            </a:r>
            <a:r>
              <a:rPr lang="en-US" sz="2400" b="1" dirty="0">
                <a:ea typeface="Calibri"/>
                <a:cs typeface="Times New Roman"/>
              </a:rPr>
              <a:t>x</a:t>
            </a:r>
            <a:r>
              <a:rPr lang="ru-RU" sz="2400" b="1" dirty="0">
                <a:ea typeface="Calibri"/>
                <a:cs typeface="Times New Roman"/>
              </a:rPr>
              <a:t>²</a:t>
            </a:r>
            <a:r>
              <a:rPr lang="en-US" sz="2400" b="1" dirty="0">
                <a:ea typeface="Calibri"/>
                <a:cs typeface="Times New Roman"/>
              </a:rPr>
              <a:t>y</a:t>
            </a:r>
            <a:r>
              <a:rPr lang="ru-RU" sz="2400" b="1" dirty="0" smtClean="0">
                <a:ea typeface="Calibri"/>
                <a:cs typeface="Arial"/>
              </a:rPr>
              <a:t>⁷</a:t>
            </a:r>
          </a:p>
          <a:p>
            <a:pPr marL="457200" algn="ctr">
              <a:lnSpc>
                <a:spcPct val="115000"/>
              </a:lnSpc>
              <a:spcAft>
                <a:spcPts val="1000"/>
              </a:spcAft>
            </a:pPr>
            <a:r>
              <a:rPr lang="ru-RU" sz="2800" dirty="0">
                <a:solidFill>
                  <a:srgbClr val="333300"/>
                </a:solidFill>
                <a:latin typeface="Calibri"/>
                <a:ea typeface="Calibri"/>
                <a:cs typeface="Times New Roman"/>
              </a:rPr>
              <a:t/>
            </a:r>
            <a:br>
              <a:rPr lang="ru-RU" sz="2800" dirty="0">
                <a:solidFill>
                  <a:srgbClr val="333300"/>
                </a:solidFill>
                <a:latin typeface="Calibri"/>
                <a:ea typeface="Calibri"/>
                <a:cs typeface="Times New Roman"/>
              </a:rPr>
            </a:br>
            <a:r>
              <a:rPr lang="ru-RU" sz="2800" b="1" dirty="0">
                <a:solidFill>
                  <a:srgbClr val="333300"/>
                </a:solidFill>
                <a:ea typeface="Calibri"/>
                <a:cs typeface="Times New Roman"/>
              </a:rPr>
              <a:t>Придумайте одночлен седьмой степени</a:t>
            </a:r>
            <a:r>
              <a:rPr lang="ru-RU" sz="2800" b="1" dirty="0">
                <a:ea typeface="Calibri"/>
                <a:cs typeface="Times New Roman"/>
              </a:rPr>
              <a:t>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4328474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Grp="1" noChangeArrowheads="1"/>
          </p:cNvSpPr>
          <p:nvPr>
            <p:ph type="title"/>
          </p:nvPr>
        </p:nvSpPr>
        <p:spPr>
          <a:xfrm>
            <a:off x="456485" y="692696"/>
            <a:ext cx="8228160" cy="1800200"/>
          </a:xfrm>
          <a:ln/>
        </p:spPr>
        <p:txBody>
          <a:bodyPr tIns="35140"/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endParaRPr lang="ru-RU" sz="28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456485" y="1646111"/>
            <a:ext cx="8228160" cy="444430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25559" rIns="0" bIns="0" anchor="ctr"/>
          <a:lstStyle/>
          <a:p>
            <a:pPr marL="0" lvl="0" indent="0" algn="ctr">
              <a:lnSpc>
                <a:spcPct val="115000"/>
              </a:lnSpc>
              <a:spcAft>
                <a:spcPts val="1000"/>
              </a:spcAft>
            </a:pPr>
            <a:r>
              <a:rPr lang="ru-RU" sz="2800" b="1" dirty="0" smtClean="0">
                <a:ea typeface="Calibri"/>
                <a:cs typeface="Times New Roman"/>
              </a:rPr>
              <a:t>. </a:t>
            </a:r>
            <a:endParaRPr lang="ru-RU" dirty="0"/>
          </a:p>
        </p:txBody>
      </p:sp>
      <p:pic>
        <p:nvPicPr>
          <p:cNvPr id="1026" name="Picture 2" descr="http://www.kettik.kz/post/files/2013/02/scan0015-700x48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525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211736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Grp="1" noChangeArrowheads="1"/>
          </p:cNvSpPr>
          <p:nvPr>
            <p:ph type="title"/>
          </p:nvPr>
        </p:nvSpPr>
        <p:spPr>
          <a:xfrm>
            <a:off x="456485" y="692696"/>
            <a:ext cx="8228160" cy="1800200"/>
          </a:xfrm>
          <a:ln/>
        </p:spPr>
        <p:txBody>
          <a:bodyPr tIns="35140"/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ru-RU" sz="4400" dirty="0" smtClean="0">
                <a:solidFill>
                  <a:srgbClr val="33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Times New Roman"/>
              </a:rPr>
              <a:t>Работа по учебнику :</a:t>
            </a:r>
            <a:br>
              <a:rPr lang="ru-RU" sz="4400" dirty="0" smtClean="0">
                <a:solidFill>
                  <a:srgbClr val="33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Times New Roman"/>
              </a:rPr>
            </a:br>
            <a:r>
              <a:rPr lang="ru-RU" sz="2800" b="1" dirty="0" smtClean="0">
                <a:ea typeface="Calibri"/>
                <a:cs typeface="Times New Roman"/>
              </a:rPr>
              <a:t> </a:t>
            </a:r>
            <a:endParaRPr lang="ru-RU" sz="28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456485" y="1646111"/>
            <a:ext cx="8228160" cy="4444307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25559" rIns="0" bIns="0" anchor="ctr"/>
          <a:lstStyle/>
          <a:p>
            <a:pPr marL="0" lvl="0" indent="0" algn="ctr">
              <a:lnSpc>
                <a:spcPct val="115000"/>
              </a:lnSpc>
              <a:spcAft>
                <a:spcPts val="1000"/>
              </a:spcAft>
            </a:pPr>
            <a:r>
              <a:rPr lang="ru-RU" dirty="0" smtClean="0"/>
              <a:t>Представьте в виде квадрата одночлена:</a:t>
            </a:r>
          </a:p>
          <a:p>
            <a:pPr marL="0" lvl="0" indent="0" algn="ctr">
              <a:lnSpc>
                <a:spcPct val="115000"/>
              </a:lnSpc>
              <a:spcAft>
                <a:spcPts val="1000"/>
              </a:spcAft>
            </a:pPr>
            <a:r>
              <a:rPr lang="ru-RU" dirty="0" err="1" smtClean="0"/>
              <a:t>Стр</a:t>
            </a:r>
            <a:r>
              <a:rPr lang="ru-RU" dirty="0" smtClean="0"/>
              <a:t> 41 №162.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544881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1" descr="C:\Users\admin\Downloads\1207602_origina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5085184"/>
            <a:ext cx="8229600" cy="1440160"/>
          </a:xfrm>
        </p:spPr>
        <p:txBody>
          <a:bodyPr/>
          <a:lstStyle/>
          <a:p>
            <a:r>
              <a:rPr lang="ru-RU" dirty="0" err="1" smtClean="0">
                <a:solidFill>
                  <a:schemeClr val="bg1"/>
                </a:solidFill>
              </a:rPr>
              <a:t>физминутка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478136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tIns="35180"/>
          <a:lstStyle/>
          <a:p>
            <a:r>
              <a:rPr lang="ru-RU" dirty="0" smtClean="0"/>
              <a:t>Самостоятельная работа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3035928"/>
              </p:ext>
            </p:extLst>
          </p:nvPr>
        </p:nvGraphicFramePr>
        <p:xfrm>
          <a:off x="467544" y="2132856"/>
          <a:ext cx="8352928" cy="2808312"/>
        </p:xfrm>
        <a:graphic>
          <a:graphicData uri="http://schemas.openxmlformats.org/drawingml/2006/table">
            <a:tbl>
              <a:tblPr firstRow="1" firstCol="1" bandRow="1"/>
              <a:tblGrid>
                <a:gridCol w="4248472"/>
                <a:gridCol w="4104456"/>
              </a:tblGrid>
              <a:tr h="28083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Задание №1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Выполните умножение: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2400" b="1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  1.2</a:t>
                      </a:r>
                      <a:r>
                        <a:rPr lang="en-US" sz="24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x· 8y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2400" b="1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   2.</a:t>
                      </a:r>
                      <a:r>
                        <a:rPr lang="en-US" sz="2400" b="1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- </a:t>
                      </a:r>
                      <a:r>
                        <a:rPr lang="en-US" sz="24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4x · 2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2400" b="1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  3.</a:t>
                      </a:r>
                      <a:r>
                        <a:rPr lang="en-US" sz="2400" b="1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x²y² </a:t>
                      </a:r>
                      <a:r>
                        <a:rPr lang="en-US" sz="24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· (- 2xy</a:t>
                      </a:r>
                      <a:r>
                        <a:rPr lang="en-US" sz="2400" b="1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)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2400" b="1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  </a:t>
                      </a:r>
                      <a:r>
                        <a:rPr lang="en-US" sz="2400" b="1" dirty="0" smtClean="0">
                          <a:effectLst/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4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 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Задание №2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Возведите в степень: 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1. (3x²)³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2. ( x²y</a:t>
                      </a:r>
                      <a:r>
                        <a:rPr lang="en-US" sz="2400" b="1" dirty="0">
                          <a:effectLst/>
                          <a:latin typeface="Arial"/>
                          <a:ea typeface="Calibri"/>
                          <a:cs typeface="Arial"/>
                        </a:rPr>
                        <a:t>⁵</a:t>
                      </a:r>
                      <a:r>
                        <a:rPr lang="en-US" sz="24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)²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3. (- a</a:t>
                      </a:r>
                      <a:r>
                        <a:rPr lang="en-US" sz="2400" b="1" dirty="0">
                          <a:effectLst/>
                          <a:latin typeface="Calibri"/>
                          <a:ea typeface="Calibri"/>
                          <a:cs typeface="Arial"/>
                        </a:rPr>
                        <a:t>⁴</a:t>
                      </a:r>
                      <a:r>
                        <a:rPr lang="en-US" sz="2400" b="1" dirty="0">
                          <a:effectLst/>
                          <a:latin typeface="Arial"/>
                          <a:ea typeface="Calibri"/>
                          <a:cs typeface="Times New Roman"/>
                        </a:rPr>
                        <a:t>b³)</a:t>
                      </a:r>
                      <a:r>
                        <a:rPr lang="en-US" sz="2400" b="1" dirty="0">
                          <a:effectLst/>
                          <a:latin typeface="Arial"/>
                          <a:ea typeface="Calibri"/>
                          <a:cs typeface="Arial"/>
                        </a:rPr>
                        <a:t>⁵</a:t>
                      </a: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328474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7106" name="Picture 2" descr="C:\Users\admin\Downloads\cirk-Almat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4023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33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Разгадайте ребусы:</a:t>
            </a:r>
            <a:endParaRPr lang="ru-RU" dirty="0">
              <a:solidFill>
                <a:srgbClr val="33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Объект 3" descr="http://www.igraza.ru/images/stories/rebus_20.pn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08693">
            <a:off x="369476" y="1738625"/>
            <a:ext cx="3789367" cy="122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://detsky-mir.com/uploads/images/2/2/8/f/2/1bbcafd7ea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51966">
            <a:off x="4367480" y="1912017"/>
            <a:ext cx="3096344" cy="1121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 descr="http://vmeste.opredelim.com/tw_files2/urls_957/7/d-6685/6685_html_32ad09fc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82378">
            <a:off x="5913366" y="3152990"/>
            <a:ext cx="2457450" cy="1743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kopilkaurokov.ru/uploads/user_file_55b7c82b66671/skazochnoie-putieshiestviie-v-stranu-matiematiki-vnieklassnoie-zaniatiie_2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90854">
            <a:off x="418764" y="3556648"/>
            <a:ext cx="3312308" cy="1450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tse4.mm.bing.net/th?id=OIP.M372c963d6deb0ea2b8720adcfefdabbfo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88166">
            <a:off x="2183420" y="4568934"/>
            <a:ext cx="3384375" cy="1295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9887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6481" y="764704"/>
            <a:ext cx="8226720" cy="5328591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800" b="1" dirty="0">
                <a:ea typeface="Calibri"/>
                <a:cs typeface="Times New Roman"/>
              </a:rPr>
              <a:t>Домашнее </a:t>
            </a:r>
            <a:r>
              <a:rPr lang="ru-RU" sz="2800" b="1" dirty="0" smtClean="0">
                <a:ea typeface="Calibri"/>
                <a:cs typeface="Times New Roman"/>
              </a:rPr>
              <a:t>задание: </a:t>
            </a:r>
            <a:r>
              <a:rPr lang="ru-RU" sz="2800" dirty="0" smtClean="0">
                <a:effectLst/>
                <a:latin typeface="Calibri"/>
                <a:ea typeface="Calibri"/>
                <a:cs typeface="Times New Roman"/>
              </a:rPr>
              <a:t/>
            </a:r>
            <a:br>
              <a:rPr lang="ru-RU" sz="2800" dirty="0" smtClean="0">
                <a:effectLst/>
                <a:latin typeface="Calibri"/>
                <a:ea typeface="Calibri"/>
                <a:cs typeface="Times New Roman"/>
              </a:rPr>
            </a:br>
            <a:r>
              <a:rPr lang="ru-RU" sz="2800" b="1" dirty="0" smtClean="0">
                <a:ea typeface="Calibri"/>
                <a:cs typeface="Times New Roman"/>
              </a:rPr>
              <a:t>Рефлексия</a:t>
            </a:r>
            <a:r>
              <a:rPr lang="ru-RU" sz="2800" dirty="0" smtClean="0">
                <a:effectLst/>
                <a:latin typeface="Calibri"/>
                <a:ea typeface="Calibri"/>
                <a:cs typeface="Times New Roman"/>
              </a:rPr>
              <a:t/>
            </a:r>
            <a:br>
              <a:rPr lang="ru-RU" sz="2800" dirty="0" smtClean="0">
                <a:effectLst/>
                <a:latin typeface="Calibri"/>
                <a:ea typeface="Calibri"/>
                <a:cs typeface="Times New Roman"/>
              </a:rPr>
            </a:br>
            <a:r>
              <a:rPr lang="ru-RU" sz="2800" dirty="0">
                <a:ea typeface="Calibri"/>
                <a:cs typeface="Times New Roman"/>
              </a:rPr>
              <a:t>все понравилось, </a:t>
            </a:r>
            <a:r>
              <a:rPr lang="ru-RU" sz="2800" dirty="0" smtClean="0">
                <a:ea typeface="Calibri"/>
                <a:cs typeface="Times New Roman"/>
              </a:rPr>
              <a:t/>
            </a:r>
            <a:br>
              <a:rPr lang="ru-RU" sz="2800" dirty="0" smtClean="0">
                <a:ea typeface="Calibri"/>
                <a:cs typeface="Times New Roman"/>
              </a:rPr>
            </a:br>
            <a:r>
              <a:rPr lang="ru-RU" sz="2800" dirty="0" smtClean="0">
                <a:ea typeface="Calibri"/>
                <a:cs typeface="Times New Roman"/>
              </a:rPr>
              <a:t>я </a:t>
            </a:r>
            <a:r>
              <a:rPr lang="ru-RU" sz="2800" dirty="0">
                <a:ea typeface="Calibri"/>
                <a:cs typeface="Times New Roman"/>
              </a:rPr>
              <a:t>доволен собой на уроке</a:t>
            </a:r>
            <a:r>
              <a:rPr lang="ru-RU" sz="2800" dirty="0" smtClean="0">
                <a:effectLst/>
                <a:latin typeface="Calibri"/>
                <a:ea typeface="Calibri"/>
                <a:cs typeface="Times New Roman"/>
              </a:rPr>
              <a:t/>
            </a:r>
            <a:br>
              <a:rPr lang="ru-RU" sz="2800" dirty="0" smtClean="0">
                <a:effectLst/>
                <a:latin typeface="Calibri"/>
                <a:ea typeface="Calibri"/>
                <a:cs typeface="Times New Roman"/>
              </a:rPr>
            </a:br>
            <a:r>
              <a:rPr lang="ru-RU" sz="2800" dirty="0">
                <a:ea typeface="Calibri"/>
                <a:cs typeface="Times New Roman"/>
              </a:rPr>
              <a:t>я недоволен своей работой на уроке</a:t>
            </a:r>
            <a:r>
              <a:rPr lang="ru-RU" sz="2800" dirty="0" smtClean="0">
                <a:effectLst/>
                <a:latin typeface="Calibri"/>
                <a:ea typeface="Calibri"/>
                <a:cs typeface="Times New Roman"/>
              </a:rPr>
              <a:t/>
            </a:r>
            <a:br>
              <a:rPr lang="ru-RU" sz="2800" dirty="0" smtClean="0">
                <a:effectLst/>
                <a:latin typeface="Calibri"/>
                <a:ea typeface="Calibri"/>
                <a:cs typeface="Times New Roman"/>
              </a:rPr>
            </a:br>
            <a:r>
              <a:rPr lang="ru-RU" sz="2800" dirty="0">
                <a:ea typeface="Calibri"/>
                <a:cs typeface="Times New Roman"/>
              </a:rPr>
              <a:t>все понравилось, но считаю, что мог бы справиться лучше, </a:t>
            </a:r>
            <a:r>
              <a:rPr lang="ru-RU" sz="2800" dirty="0" smtClean="0">
                <a:ea typeface="Calibri"/>
                <a:cs typeface="Times New Roman"/>
              </a:rPr>
              <a:t/>
            </a:r>
            <a:br>
              <a:rPr lang="ru-RU" sz="2800" dirty="0" smtClean="0">
                <a:ea typeface="Calibri"/>
                <a:cs typeface="Times New Roman"/>
              </a:rPr>
            </a:br>
            <a:r>
              <a:rPr lang="ru-RU" sz="2800" dirty="0" smtClean="0">
                <a:ea typeface="Calibri"/>
                <a:cs typeface="Times New Roman"/>
              </a:rPr>
              <a:t>придется </a:t>
            </a:r>
            <a:r>
              <a:rPr lang="ru-RU" sz="2800" dirty="0">
                <a:ea typeface="Calibri"/>
                <a:cs typeface="Times New Roman"/>
              </a:rPr>
              <a:t>дома постараться  </a:t>
            </a:r>
            <a:r>
              <a:rPr lang="ru-RU" sz="2800" dirty="0" smtClean="0">
                <a:effectLst/>
                <a:latin typeface="Calibri"/>
                <a:ea typeface="Calibri"/>
                <a:cs typeface="Times New Roman"/>
              </a:rPr>
              <a:t/>
            </a:r>
            <a:br>
              <a:rPr lang="ru-RU" sz="2800" dirty="0" smtClean="0">
                <a:effectLst/>
                <a:latin typeface="Calibri"/>
                <a:ea typeface="Calibri"/>
                <a:cs typeface="Times New Roman"/>
              </a:rPr>
            </a:br>
            <a:r>
              <a:rPr lang="ru-RU" sz="2800" dirty="0">
                <a:ea typeface="Calibri"/>
                <a:cs typeface="Times New Roman"/>
              </a:rPr>
              <a:t>Итог  урока. </a:t>
            </a:r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Мы закончим словами:</a:t>
            </a:r>
            <a: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Times New Roman"/>
              </a:rPr>
              <a:t/>
            </a:r>
            <a:b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Calibri"/>
                <a:cs typeface="Times New Roman"/>
              </a:rPr>
            </a:br>
            <a:r>
              <a:rPr lang="ru-RU" sz="2800" dirty="0">
                <a:ea typeface="Calibri"/>
                <a:cs typeface="Times New Roman"/>
              </a:rPr>
              <a:t> </a:t>
            </a:r>
            <a:r>
              <a:rPr lang="ru-RU" sz="2800" dirty="0" smtClean="0">
                <a:effectLst/>
                <a:latin typeface="Calibri"/>
                <a:ea typeface="Calibri"/>
                <a:cs typeface="Times New Roman"/>
              </a:rPr>
              <a:t/>
            </a:r>
            <a:br>
              <a:rPr lang="ru-RU" sz="2800" dirty="0" smtClean="0">
                <a:effectLst/>
                <a:latin typeface="Calibri"/>
                <a:ea typeface="Calibri"/>
                <a:cs typeface="Times New Roman"/>
              </a:rPr>
            </a:b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092414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Arial"/>
        <a:ea typeface="MS Gothic"/>
        <a:cs typeface=""/>
      </a:majorFont>
      <a:minorFont>
        <a:latin typeface="Arial"/>
        <a:ea typeface="MS Gothic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ea typeface="MS Gothic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ea typeface="MS Gothic" charset="-128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Arial"/>
        <a:ea typeface="MS Gothic"/>
        <a:cs typeface=""/>
      </a:majorFont>
      <a:minorFont>
        <a:latin typeface="Arial"/>
        <a:ea typeface="MS Gothic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ea typeface="MS Gothic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ea typeface="MS Gothic" charset="-128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5_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Arial"/>
        <a:ea typeface="MS Gothic"/>
        <a:cs typeface=""/>
      </a:majorFont>
      <a:minorFont>
        <a:latin typeface="Arial"/>
        <a:ea typeface="MS Gothic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ea typeface="MS Gothic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ea typeface="MS Gothic" charset="-128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Arial"/>
        <a:ea typeface="MS Gothic"/>
        <a:cs typeface=""/>
      </a:majorFont>
      <a:minorFont>
        <a:latin typeface="Arial"/>
        <a:ea typeface="MS Gothic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ea typeface="MS Gothic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ea typeface="MS Gothic" charset="-128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7_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Arial"/>
        <a:ea typeface="MS Gothic"/>
        <a:cs typeface=""/>
      </a:majorFont>
      <a:minorFont>
        <a:latin typeface="Arial"/>
        <a:ea typeface="MS Gothic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ea typeface="MS Gothic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ea typeface="MS Gothic" charset="-128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8_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Arial"/>
        <a:ea typeface="MS Gothic"/>
        <a:cs typeface=""/>
      </a:majorFont>
      <a:minorFont>
        <a:latin typeface="Arial"/>
        <a:ea typeface="MS Gothic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ea typeface="MS Gothic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ea typeface="MS Gothic" charset="-128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9_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Arial"/>
        <a:ea typeface="MS Gothic"/>
        <a:cs typeface=""/>
      </a:majorFont>
      <a:minorFont>
        <a:latin typeface="Arial"/>
        <a:ea typeface="MS Gothic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ea typeface="MS Gothic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ea typeface="MS Gothic" charset="-128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0_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Arial"/>
        <a:ea typeface="MS Gothic"/>
        <a:cs typeface=""/>
      </a:majorFont>
      <a:minorFont>
        <a:latin typeface="Arial"/>
        <a:ea typeface="MS Gothic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ea typeface="MS Gothic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ea typeface="MS Gothic" charset="-128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1_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Arial"/>
        <a:ea typeface="MS Gothic"/>
        <a:cs typeface=""/>
      </a:majorFont>
      <a:minorFont>
        <a:latin typeface="Arial"/>
        <a:ea typeface="MS Gothic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ea typeface="MS Gothic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ea typeface="MS Gothic" charset="-128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413</TotalTime>
  <Words>242</Words>
  <Application>Microsoft Office PowerPoint</Application>
  <PresentationFormat>Экран (4:3)</PresentationFormat>
  <Paragraphs>70</Paragraphs>
  <Slides>19</Slides>
  <Notes>12</Notes>
  <HiddenSlides>0</HiddenSlides>
  <MMClips>0</MMClips>
  <ScaleCrop>false</ScaleCrop>
  <HeadingPairs>
    <vt:vector size="4" baseType="variant">
      <vt:variant>
        <vt:lpstr>Тема</vt:lpstr>
      </vt:variant>
      <vt:variant>
        <vt:i4>10</vt:i4>
      </vt:variant>
      <vt:variant>
        <vt:lpstr>Заголовки слайдов</vt:lpstr>
      </vt:variant>
      <vt:variant>
        <vt:i4>19</vt:i4>
      </vt:variant>
    </vt:vector>
  </HeadingPairs>
  <TitlesOfParts>
    <vt:vector size="29" baseType="lpstr">
      <vt:lpstr>Волна</vt:lpstr>
      <vt:lpstr>Тема Office</vt:lpstr>
      <vt:lpstr>2_Тема Office</vt:lpstr>
      <vt:lpstr>5_Тема Office</vt:lpstr>
      <vt:lpstr>6_Тема Office</vt:lpstr>
      <vt:lpstr>7_Тема Office</vt:lpstr>
      <vt:lpstr>8_Тема Office</vt:lpstr>
      <vt:lpstr>9_Тема Office</vt:lpstr>
      <vt:lpstr>10_Тема Office</vt:lpstr>
      <vt:lpstr>11_Тема Office</vt:lpstr>
      <vt:lpstr> «Умножение одночлена. Возведение одночлена в степень». (закрепление)</vt:lpstr>
      <vt:lpstr>Цель: Выработка умений и навыков умножения одночленов. Возведение одночленов в степень, применяя свойства степеней.  Развитие познавательной деятельности и активности учащихся на уроке. Прививать любовь к родному городу. </vt:lpstr>
      <vt:lpstr>АЛМАТЫ 1000 лет </vt:lpstr>
      <vt:lpstr>Презентация PowerPoint</vt:lpstr>
      <vt:lpstr>1. Свойства степеней.  2. Что такое одночлен. Приведите примеры.  3. Какие свойства применяются при умножении одночлена и возведение одночлена в  степень. </vt:lpstr>
      <vt:lpstr>Презентация PowerPoint</vt:lpstr>
      <vt:lpstr>9а²  и  4а² </vt:lpstr>
      <vt:lpstr>Презентация PowerPoint</vt:lpstr>
      <vt:lpstr> 1.Стандартным видом одночлена называется…….. 1.Найдите одночлены стандартного вида  </vt:lpstr>
      <vt:lpstr>Презентация PowerPoint</vt:lpstr>
      <vt:lpstr>2. Приведите одночлены к стандартному виду  и назовите их коэффициент: </vt:lpstr>
      <vt:lpstr>3.Степень одночлена – это…   </vt:lpstr>
      <vt:lpstr>Презентация PowerPoint</vt:lpstr>
      <vt:lpstr>Работа по учебнику :  </vt:lpstr>
      <vt:lpstr>физминутка</vt:lpstr>
      <vt:lpstr>Самостоятельная работа</vt:lpstr>
      <vt:lpstr>Презентация PowerPoint</vt:lpstr>
      <vt:lpstr>Разгадайте ребусы:</vt:lpstr>
      <vt:lpstr>Домашнее задание:  Рефлексия все понравилось,  я доволен собой на уроке я недоволен своей работой на уроке все понравилось, но считаю, что мог бы справиться лучше,  придется дома постараться   Итог  урока. Мы закончим словами:   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30</cp:revision>
  <cp:lastPrinted>2016-10-27T17:04:28Z</cp:lastPrinted>
  <dcterms:created xsi:type="dcterms:W3CDTF">2016-10-25T15:20:18Z</dcterms:created>
  <dcterms:modified xsi:type="dcterms:W3CDTF">2017-02-06T14:16:09Z</dcterms:modified>
</cp:coreProperties>
</file>