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8" r:id="rId4"/>
    <p:sldId id="268" r:id="rId5"/>
    <p:sldId id="259" r:id="rId6"/>
    <p:sldId id="257" r:id="rId7"/>
    <p:sldId id="265" r:id="rId8"/>
    <p:sldId id="264" r:id="rId9"/>
    <p:sldId id="263" r:id="rId10"/>
    <p:sldId id="271" r:id="rId11"/>
    <p:sldId id="270" r:id="rId12"/>
    <p:sldId id="262" r:id="rId13"/>
    <p:sldId id="261" r:id="rId14"/>
    <p:sldId id="267" r:id="rId15"/>
    <p:sldId id="266" r:id="rId16"/>
    <p:sldId id="260" r:id="rId17"/>
    <p:sldId id="273" r:id="rId18"/>
    <p:sldId id="274" r:id="rId19"/>
    <p:sldId id="277" r:id="rId20"/>
    <p:sldId id="276" r:id="rId21"/>
    <p:sldId id="279" r:id="rId22"/>
    <p:sldId id="275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happymama.ru/6-izobretenij-kotorye-pridumali-deti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83" y="22527"/>
            <a:ext cx="8892479" cy="667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12507" y="692696"/>
            <a:ext cx="7488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4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удивительных открытиях, изобретателях </a:t>
            </a:r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sz="4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еще о многом другом</a:t>
            </a:r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ru-RU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149080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Михайлин Антон Геннадьевич  учитель физической культуры </a:t>
            </a:r>
            <a:endParaRPr lang="ru-RU" sz="4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МАОУ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СОШ №45  Калининград 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399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:\Documents and Settings\Admin\Рабочий стол\0a4190d06d1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3825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06"/>
            <a:ext cx="9144000" cy="682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0063"/>
            <a:ext cx="7772400" cy="147002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День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детских изобретений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17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января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757638" y="5963124"/>
            <a:ext cx="512672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4400" b="1" dirty="0">
                <a:solidFill>
                  <a:schemeClr val="bg1"/>
                </a:solidFill>
              </a:rPr>
              <a:t>День вундеркиндов</a:t>
            </a:r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6480720" cy="399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5742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ama.ua/media/posts/20140415534cffd3e91d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" y="0"/>
            <a:ext cx="91416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197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0" y="-20638"/>
            <a:ext cx="9147500" cy="697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0" name="Объект 2"/>
          <p:cNvSpPr>
            <a:spLocks noGrp="1"/>
          </p:cNvSpPr>
          <p:nvPr>
            <p:ph idx="1"/>
          </p:nvPr>
        </p:nvSpPr>
        <p:spPr>
          <a:xfrm>
            <a:off x="179388" y="2997200"/>
            <a:ext cx="8856662" cy="3579813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ru-RU" alt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Символично, что датой Дня выбран день рождения одного из выдающихся американцев — государственного деятеля, дипломата, ученого, изобретателя, журналиста </a:t>
            </a:r>
            <a:r>
              <a:rPr lang="ru-RU" alt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Бенджамина Франклина. </a:t>
            </a:r>
          </a:p>
          <a:p>
            <a:pPr eaLnBrk="1" hangingPunct="1"/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Замечательно, что свое первое изобретение — пару ласт для плавания, которые надевались на руки, — Бен Франклин изобрел в возрасте 12 лет.</a:t>
            </a:r>
          </a:p>
          <a:p>
            <a:pPr eaLnBrk="1" hangingPunct="1"/>
            <a:endParaRPr lang="ru-RU" altLang="ru-RU" sz="2400" dirty="0" smtClean="0"/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3384550" cy="270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Прямоугольник 4"/>
          <p:cNvSpPr>
            <a:spLocks noChangeArrowheads="1"/>
          </p:cNvSpPr>
          <p:nvPr/>
        </p:nvSpPr>
        <p:spPr bwMode="auto">
          <a:xfrm>
            <a:off x="2631180" y="399895"/>
            <a:ext cx="64807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dirty="0"/>
              <a:t> </a:t>
            </a:r>
            <a:r>
              <a:rPr lang="ru-RU" altLang="ru-RU" sz="3200" b="1" dirty="0">
                <a:solidFill>
                  <a:srgbClr val="FF0000"/>
                </a:solidFill>
              </a:rPr>
              <a:t>17 января 1706 — 17 апреля 1790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733" y="1258192"/>
            <a:ext cx="2228595" cy="1637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79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" y="34924"/>
            <a:ext cx="9135282" cy="682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404664"/>
            <a:ext cx="78488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13-летний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Бенни Бенсон в 1926 году отправил свой эскиз на конкурс Государственного флага Аляски</a:t>
            </a:r>
            <a:b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Флаг Аляски создал 13-летний сирота Бенни Бенсон. Мальчик родом из интернациональной семьи (отец – швед, а рано умершая мама – русско-алеутского происхождения) рос в детдоме, и перед сном часто смотрел в небо. Сверху и пришло решение, которое принесло Бенни победу в конкурсе и славу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763" y="3140968"/>
            <a:ext cx="7170514" cy="33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995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4" y="-12308"/>
            <a:ext cx="9115525" cy="687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08709" y="2089681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меховые наушники, которые спасают от ветра и холода, придумал пятнадцатилетний подросток из штата Мэн (США) Честер </a:t>
            </a:r>
            <a:r>
              <a:rPr lang="ru-RU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Гринвуд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1873 году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04664"/>
            <a:ext cx="9001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Подросток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 штата Мэн (США) </a:t>
            </a:r>
            <a:endParaRPr lang="ru-RU" sz="4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Честер </a:t>
            </a:r>
            <a:r>
              <a:rPr lang="ru-RU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Гринвуд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50" name="Picture 2" descr="детские_изобретения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3528392" cy="45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85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4" y="34924"/>
            <a:ext cx="9127216" cy="682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Фруктовый 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лед</a:t>
            </a:r>
            <a:endParaRPr lang="ru-RU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детские_изобретения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3103545" cy="333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19871" y="1679140"/>
            <a:ext cx="5743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11-летний Фрэнк </a:t>
            </a:r>
            <a:r>
              <a:rPr lang="ru-RU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Эпперсон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</a:t>
            </a: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днажды 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зимой он забыл на улице стаканчик с содовой и трубочкой. А утром обнаружил </a:t>
            </a:r>
            <a:r>
              <a:rPr lang="ru-RU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вкусняшку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501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Батут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5410944" cy="319695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Его придумал 16-летний гимнаст Джордж </a:t>
            </a:r>
            <a:r>
              <a:rPr lang="ru-RU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Ниссен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Изобретение оказалось предельно простым, а конструкция батута не изменилась и до сих пор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4098" name="Picture 2" descr="детские_изобретения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88840"/>
            <a:ext cx="343284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4869160"/>
            <a:ext cx="71287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 металлическая рамка и полотно, которое крепится к ней на пружинах. 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598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86"/>
            <a:ext cx="9144000" cy="683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088" y="188913"/>
            <a:ext cx="7521575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Магнитные наклейки</a:t>
            </a:r>
            <a:b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Объект 2"/>
          <p:cNvSpPr>
            <a:spLocks noGrp="1"/>
          </p:cNvSpPr>
          <p:nvPr>
            <p:ph idx="1"/>
          </p:nvPr>
        </p:nvSpPr>
        <p:spPr>
          <a:xfrm>
            <a:off x="179389" y="836612"/>
            <a:ext cx="6192811" cy="5688731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None/>
            </a:pPr>
            <a:r>
              <a:rPr lang="ru-RU" altLang="ru-RU" sz="2400" dirty="0" smtClean="0">
                <a:solidFill>
                  <a:srgbClr val="7030A0"/>
                </a:solidFill>
              </a:rPr>
              <a:t>  </a:t>
            </a: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Автор — Сара </a:t>
            </a:r>
            <a:r>
              <a:rPr lang="ru-RU" altLang="ru-RU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Бакел</a:t>
            </a: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altLang="ru-RU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Sarah</a:t>
            </a: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Buckel</a:t>
            </a: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14 лет. Данное изобретение принесло более $1 млн  Саре </a:t>
            </a:r>
            <a:r>
              <a:rPr lang="ru-RU" altLang="ru-RU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Бакел</a:t>
            </a: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которая устала отмывать свой школьный шкафчик от обычных наклеек и придумала делать их на магнитной основе. И красиво, и клеить не нужно, и снимаются легко.</a:t>
            </a: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05064"/>
            <a:ext cx="2468826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s://im1-tub-kz.yandex.net/i?id=d4dc59f7478c1b5dfbbb686a818dd9f6&amp;n=33&amp;h=315&amp;w=3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20688"/>
            <a:ext cx="2473077" cy="255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03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956"/>
            <a:ext cx="9132941" cy="688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365125"/>
            <a:ext cx="8964612" cy="5492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Молекула </a:t>
            </a:r>
            <a:endParaRPr lang="ru-RU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>
          <a:xfrm>
            <a:off x="251842" y="1196752"/>
            <a:ext cx="4968230" cy="3579813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10-летняя жительница США Клара </a:t>
            </a:r>
            <a:r>
              <a:rPr lang="ru-RU" altLang="ru-RU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Лейзен</a:t>
            </a:r>
            <a:r>
              <a:rPr lang="ru-RU" alt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придумала необычное соединение азота, кислорода и углерода в ходе выполнения задания учителя «Придумай новую молекулу».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3529012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static3.depositphotos.com/1000349/244/v/950/depositphotos_2449944-Molecule-icon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77679"/>
            <a:ext cx="3529012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24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2" y="0"/>
            <a:ext cx="91098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7051" y="2564904"/>
            <a:ext cx="88204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15-летний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мальчик из Франции Луи Брайль, который потерял зрение, когда ему было 3 года, придумал этот шрифт. Этим он помог незрячим людям научиться читать. До этого никто даже подумать не мог, что это возможно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122" name="Picture 2" descr="детские_изобретения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2306665" cy="173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22244" y="376937"/>
            <a:ext cx="5190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Шрифт Брайля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60741" y="1084823"/>
            <a:ext cx="64832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prstClr val="black"/>
                </a:solidFill>
              </a:rPr>
              <a:t>(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шрифт, которым пользуются незрячие люди).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8346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ru-RU" sz="6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Снегоход</a:t>
            </a:r>
            <a:endParaRPr lang="ru-RU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 </a:t>
            </a:r>
            <a:r>
              <a:rPr lang="ru-RU" dirty="0" smtClean="0">
                <a:hlinkClick r:id="rId3"/>
              </a:rPr>
              <a:t>/</a:t>
            </a:r>
            <a:endParaRPr lang="ru-RU" dirty="0"/>
          </a:p>
        </p:txBody>
      </p:sp>
      <p:pic>
        <p:nvPicPr>
          <p:cNvPr id="6146" name="Picture 2" descr="детские_изобретения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458486"/>
            <a:ext cx="2629403" cy="210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1219624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Идея принадлежит 15-летнему канадцу Джозефу-Арманд </a:t>
            </a:r>
            <a:r>
              <a:rPr lang="ru-RU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Бомбардьеру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Мальчик полностью разобрал подаренную отцом машину и переделал ее в снегоход. </a:t>
            </a:r>
          </a:p>
        </p:txBody>
      </p:sp>
    </p:spTree>
    <p:extLst>
      <p:ext uri="{BB962C8B-B14F-4D97-AF65-F5344CB8AC3E}">
        <p14:creationId xmlns:p14="http://schemas.microsoft.com/office/powerpoint/2010/main" val="3124850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еховые наушники </a:t>
            </a:r>
            <a:endParaRPr lang="ru-RU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71533" y="1363395"/>
            <a:ext cx="56166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придумал пятнадцатилетний подросток из штата Мэн (США) Честер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Гринвуд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1873 году. Эта мысль (о меховых наушниках) пришла ему после того, как он отморозил уши, несколько дней пролежал после этого дома, а после еще раз сходил на каток и еще раз отморозил уши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pop.mylitta.ru/uploads/posts/2013-10/1380884324_earmuffs-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8" y="1472830"/>
            <a:ext cx="2857501" cy="242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vplate.ru/images/article/orig/2016/12/shapka-s-naushnikami-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98" y="3901706"/>
            <a:ext cx="1657800" cy="248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672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08"/>
            <a:ext cx="9144000" cy="687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Конфеты </a:t>
            </a:r>
            <a:r>
              <a:rPr lang="ru-RU" sz="6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 икоты</a:t>
            </a:r>
            <a:r>
              <a:rPr lang="ru-RU" sz="6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7691" y="1124744"/>
            <a:ext cx="835292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Мэллори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Кьюмен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которая в 13 лет изобрела леденцы от икоты, можно больше не мучить себя задержкой дыхания или ждать, что кто-то тебя напугает. К слову, леденцы от икоты получились из двух ингредиентов - яблочного уксуса и сахара.</a:t>
            </a:r>
          </a:p>
        </p:txBody>
      </p:sp>
      <p:pic>
        <p:nvPicPr>
          <p:cNvPr id="1026" name="Picture 2" descr="http://receptypro.ru/wp-content/uploads/2016/05/53293dbf8e0abf28ea66cfca7a5b25f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3" y="4581128"/>
            <a:ext cx="2302396" cy="170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t1.stranamam.ru/data/cache/2013nov/02/27/9948736_53822-700x5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63085"/>
            <a:ext cx="2341290" cy="196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jenskaiakrasota.ru/wp-content/uploads/2014/10/ledentsy_ot_kashly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239499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206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92"/>
            <a:ext cx="9144000" cy="690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детские_изобретения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29933"/>
            <a:ext cx="4211960" cy="235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30132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Пластилин </a:t>
            </a:r>
            <a:endParaRPr lang="ru-RU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305342"/>
            <a:ext cx="84249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Этот любимый всеми детьми материал «придумали» дошкольники. Если быть совсем точным, то сам материал (который потом стали называть пластилином) создал Джо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Маквикер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929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4"/>
            <a:ext cx="9144000" cy="682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76672"/>
            <a:ext cx="8280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загадка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предметах, которые изобрели дети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800111"/>
            <a:ext cx="32403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воде пошли круги.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они 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две ноги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речку занырнули,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Чуть не утонули!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Видимо, не часто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Надевались …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2010" y="2780928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Смирная лошадка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Паслась на лужайке,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Лошадка бежит -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Лужайка лежит,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кончается.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лошадку сядешь -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Закачаешься!</a:t>
            </a:r>
          </a:p>
        </p:txBody>
      </p:sp>
      <p:pic>
        <p:nvPicPr>
          <p:cNvPr id="10" name="Picture 2" descr="https://0.cs-ellpic.yandex.net/market_6cnUbnR7v6leLL2tcyEDuA_1x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339541"/>
            <a:ext cx="1016793" cy="148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zhevsk.ru/forums/icons/forum_pictures/008388/83882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176" y="3943458"/>
            <a:ext cx="1397834" cy="121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134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" y="-32064"/>
            <a:ext cx="9142302" cy="689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603845"/>
            <a:ext cx="33123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 по снегу - не пешком,</a:t>
            </a:r>
          </a:p>
          <a:p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сугробам - не бегом!</a:t>
            </a:r>
          </a:p>
          <a:p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Мчится он, а не идёт,</a:t>
            </a:r>
          </a:p>
          <a:p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зовётся -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258900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Очень любят дети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Холодок в пакете.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Холодок, холодок,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Дай лизнуть тебя разок!</a:t>
            </a:r>
          </a:p>
        </p:txBody>
      </p:sp>
      <p:pic>
        <p:nvPicPr>
          <p:cNvPr id="8194" name="Picture 2" descr="http://www.auto-sib.com/info/moto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55298"/>
            <a:ext cx="2767762" cy="2094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uaweb.info/uploads/posts/2014-06/1404020976_icecream63_uaweb.inf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228040"/>
            <a:ext cx="4176464" cy="236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img2.1001golos.ru/ratings/1389000/1388478/pic1.jpg?143538916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75296"/>
            <a:ext cx="1254646" cy="125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08.od.ua/data/category/morozhenoe/eskim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805" y="5075296"/>
            <a:ext cx="1841739" cy="152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255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460"/>
            <a:ext cx="9144000" cy="691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692696"/>
            <a:ext cx="36724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 водой железный кит,</a:t>
            </a:r>
          </a:p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Днём и ночью кит не спит.</a:t>
            </a:r>
          </a:p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Днём и ночью под водой</a:t>
            </a:r>
          </a:p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Охраняет твой покой.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1879113"/>
            <a:ext cx="41044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Вёз песок, гудел, пылил</a:t>
            </a:r>
          </a:p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горе забуксовал.</a:t>
            </a:r>
          </a:p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 с себя песок свалил</a:t>
            </a:r>
          </a:p>
          <a:p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Ведь машина</a:t>
            </a:r>
          </a:p>
        </p:txBody>
      </p:sp>
      <p:pic>
        <p:nvPicPr>
          <p:cNvPr id="9218" name="Picture 2" descr="https://im2-tub-kz.yandex.net/i?id=e48127443af9fb7a94d6dd9344b71c47&amp;n=33&amp;h=315&amp;w=4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85184"/>
            <a:ext cx="2520280" cy="150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stroyteh40.ru/upload/k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084" y="197847"/>
            <a:ext cx="2736304" cy="182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xn----7sbnemd3a9bxc.com.ua/goods-images/1_24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849431"/>
            <a:ext cx="1480058" cy="92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950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50"/>
            <a:ext cx="9144000" cy="68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404664"/>
            <a:ext cx="64389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Угадай хобби  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найди пару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6055" y="1077809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Командная игра, в которой игроки клюшкой забивают шайбу в ворота соперника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6055" y="2261543"/>
            <a:ext cx="51272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 спорта – групповые походы, имеющие целью физическую закалку организма.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6055" y="3461872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Поиски, выслеживание зверей, птиц с ружьём или фотоаппаратом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0184" y="4292869"/>
            <a:ext cx="6294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Командная игра, в которой игроки ударами ног забивают мяч в ворота соперника.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5116174"/>
            <a:ext cx="63367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Человек, который коллекционирует марки (филателист)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46055" y="5953566"/>
            <a:ext cx="4177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Коллекционирование монет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00154" y="1164203"/>
            <a:ext cx="2703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Нумизматика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80832" y="2278138"/>
            <a:ext cx="18710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илателист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352480" y="3415705"/>
            <a:ext cx="1527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Футбол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39734" y="4523701"/>
            <a:ext cx="1312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Охота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04248" y="5347006"/>
            <a:ext cx="12069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Туризм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16217" y="5953566"/>
            <a:ext cx="1703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Хоккей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550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830"/>
            <a:ext cx="9144000" cy="689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1571625" y="571500"/>
            <a:ext cx="70723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 dirty="0">
                <a:solidFill>
                  <a:srgbClr val="0000FF"/>
                </a:solidFill>
                <a:cs typeface="Times New Roman" pitchFamily="18" charset="0"/>
              </a:rPr>
              <a:t>           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Закончите предложение: 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моему удивлению…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узнал, что  полезно…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Интересным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было…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Поучительным 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меня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  <p:pic>
        <p:nvPicPr>
          <p:cNvPr id="34819" name="Picture 15" descr="D:\анимашки\84d0d29e6c40cbb5683c3d1cce78357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57188"/>
            <a:ext cx="155575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https://www.lj-top.ru/proxyimage/http:/reskom-crimea.ru/wp-content/uploads/2016/06/solntse-2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www.lj-top.ru/proxyimage/http:/reskom-crimea.ru/wp-content/uploads/2016/06/solntse-2.gi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www.lj-top.ru/proxyimage/http:/reskom-crimea.ru/wp-content/uploads/2016/06/solntse-2.gif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437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6" y="0"/>
            <a:ext cx="91254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dg-sosh2.ru/sites/default/files/img/15742609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05" y="-819472"/>
            <a:ext cx="8572500" cy="857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548680"/>
            <a:ext cx="86764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Давайте </a:t>
            </a:r>
            <a:r>
              <a:rPr lang="ru-RU" sz="4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улыбнемся друг 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другу, </a:t>
            </a:r>
            <a:r>
              <a:rPr lang="ru-RU" sz="4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подарим хорошее настроение себе и окружающим Используйте полученные сегодня знания. Надеюсь, сегодня появились новые идеи. И жизнь ваша станет интересной, яркой и красивой.</a:t>
            </a:r>
          </a:p>
        </p:txBody>
      </p:sp>
    </p:spTree>
    <p:extLst>
      <p:ext uri="{BB962C8B-B14F-4D97-AF65-F5344CB8AC3E}">
        <p14:creationId xmlns:p14="http://schemas.microsoft.com/office/powerpoint/2010/main" val="27799125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fony-kartinki.ru/_ph/110/2/783190865.gif?14863901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70"/>
            <a:ext cx="9132692" cy="686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://siliconvalleyventurefunds.com/photo/56b0430258e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7025"/>
            <a:ext cx="8478903" cy="635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8710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663</Words>
  <Application>Microsoft Office PowerPoint</Application>
  <PresentationFormat>Экран (4:3)</PresentationFormat>
  <Paragraphs>86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    День детских изобретений      17 января</vt:lpstr>
      <vt:lpstr>Презентация PowerPoint</vt:lpstr>
      <vt:lpstr>Презентация PowerPoint</vt:lpstr>
      <vt:lpstr>Презентация PowerPoint</vt:lpstr>
      <vt:lpstr>Презентация PowerPoint</vt:lpstr>
      <vt:lpstr>Фруктовый лед</vt:lpstr>
      <vt:lpstr>Батут</vt:lpstr>
      <vt:lpstr>Магнитные наклейки </vt:lpstr>
      <vt:lpstr>Молекула </vt:lpstr>
      <vt:lpstr>Презентация PowerPoint</vt:lpstr>
      <vt:lpstr>Снегоход</vt:lpstr>
      <vt:lpstr>Меховые наушники </vt:lpstr>
      <vt:lpstr> Конфеты от икоты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детских изобретений  </dc:title>
  <dc:creator>user</dc:creator>
  <cp:lastModifiedBy>user</cp:lastModifiedBy>
  <cp:revision>16</cp:revision>
  <dcterms:created xsi:type="dcterms:W3CDTF">2017-02-03T15:23:00Z</dcterms:created>
  <dcterms:modified xsi:type="dcterms:W3CDTF">2017-02-06T14:25:56Z</dcterms:modified>
</cp:coreProperties>
</file>