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10" r:id="rId15"/>
    <p:sldId id="309" r:id="rId16"/>
    <p:sldId id="311" r:id="rId17"/>
    <p:sldId id="313" r:id="rId18"/>
    <p:sldId id="312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25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4" d="100"/>
          <a:sy n="94" d="100"/>
        </p:scale>
        <p:origin x="-47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772400" cy="250033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Особенности развития хозяйства. Традиционный сектор экономики.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подготовил</a:t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учитель географии </a:t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МБОУ «ООШ № 2» п.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Ханымей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А.А. Овчинников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Виктория\Desktop\диагностика\Орнаменты\узор5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38550"/>
            <a:ext cx="91440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vi-VN" b="1" dirty="0" smtClean="0">
                <a:solidFill>
                  <a:schemeClr val="accent1">
                    <a:lumMod val="75000"/>
                  </a:schemeClr>
                </a:solidFill>
              </a:rPr>
              <a:t>Эконо́мика</a:t>
            </a:r>
            <a:r>
              <a:rPr lang="vi-VN" dirty="0" smtClean="0">
                <a:solidFill>
                  <a:schemeClr val="accent1">
                    <a:lumMod val="75000"/>
                  </a:schemeClr>
                </a:solidFill>
              </a:rPr>
              <a:t> — хозяйственная деятельность </a:t>
            </a:r>
            <a:r>
              <a:rPr lang="vi-VN" dirty="0" smtClean="0">
                <a:solidFill>
                  <a:schemeClr val="accent1">
                    <a:lumMod val="75000"/>
                  </a:schemeClr>
                </a:solidFill>
              </a:rPr>
              <a:t>общества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Хозяйство страны — это совокупность природных и созданных руками человека богатств, которые используются людьми для обеспечения жизни и улучшения условий ее существования.</a:t>
            </a:r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sz="2800" dirty="0"/>
          </a:p>
        </p:txBody>
      </p:sp>
      <p:pic>
        <p:nvPicPr>
          <p:cNvPr id="5" name="Picture 2" descr="C:\Users\Виктория\Desktop\диагностика\Орнаменты\узор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38550"/>
            <a:ext cx="91440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Современная экономика округа представляет собой сочетание двух секторов – традиционного и нового. В традиционном секторе выделяется несколько укладов, формировавшимися столетиями.</a:t>
            </a:r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sz="2800" dirty="0"/>
          </a:p>
        </p:txBody>
      </p:sp>
      <p:pic>
        <p:nvPicPr>
          <p:cNvPr id="5" name="Picture 2" descr="C:\Users\Виктория\Desktop\диагностика\Орнаменты\узор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38550"/>
            <a:ext cx="91440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Ханты, селькупы и манси живут в основном охотой и рыболовством. Ненцы занимаются оленеводством. Русские старожилы – молочно-мясным животноводством, выращивают овощи, ведут охотничий и рыбный промысел.</a:t>
            </a:r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sz="2800" dirty="0"/>
          </a:p>
        </p:txBody>
      </p:sp>
      <p:pic>
        <p:nvPicPr>
          <p:cNvPr id="5" name="Picture 2" descr="C:\Users\Виктория\Desktop\диагностика\Орнаменты\узор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38550"/>
            <a:ext cx="91440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Традиционный сектор называют потребительским. Занятые в нём хозяйства обеспечивают продукцией сами себя и почти ничего не продают.</a:t>
            </a:r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ru-RU" sz="2800" dirty="0"/>
          </a:p>
        </p:txBody>
      </p:sp>
      <p:pic>
        <p:nvPicPr>
          <p:cNvPr id="5" name="Picture 2" descr="C:\Users\Виктория\Desktop\диагностика\Орнаменты\узор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38550"/>
            <a:ext cx="91440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Новый сектор экономики представлен нефтегазовым комплексом. В нём работают представители самых разных народов нашей страны. И нефтегазовый комплекс, и традиционный сектор обречены жить на одной территории.</a:t>
            </a:r>
            <a:endParaRPr lang="ru-RU" sz="2800" dirty="0"/>
          </a:p>
        </p:txBody>
      </p:sp>
      <p:pic>
        <p:nvPicPr>
          <p:cNvPr id="5" name="Picture 2" descr="C:\Users\Виктория\Desktop\диагностика\Орнаменты\узор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38550"/>
            <a:ext cx="91440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Отрасли традиционного сектора, несмотря на их незначительный удельный вес, играют важную роль в экономике округа, обеспечивая занятость коренного и русского старожильческого населения и производя уникальную продукцию.</a:t>
            </a:r>
            <a:endParaRPr lang="ru-RU" sz="2800" dirty="0"/>
          </a:p>
        </p:txBody>
      </p:sp>
      <p:pic>
        <p:nvPicPr>
          <p:cNvPr id="5" name="Picture 2" descr="C:\Users\Виктория\Desktop\диагностика\Орнаменты\узор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38550"/>
            <a:ext cx="91440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ОЛЕНЕВОДСТВО</a:t>
            </a:r>
            <a:endParaRPr lang="ru-RU" dirty="0"/>
          </a:p>
        </p:txBody>
      </p:sp>
      <p:pic>
        <p:nvPicPr>
          <p:cNvPr id="10" name="Содержимое 9" descr="68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5852" y="1285860"/>
            <a:ext cx="6477000" cy="431482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Домашний северный олень широко вошёл в быт сельского населения, являясь источником мяса, шкур и транспортным средством</a:t>
            </a:r>
            <a:endParaRPr lang="ru-RU" sz="3600" dirty="0"/>
          </a:p>
        </p:txBody>
      </p:sp>
      <p:pic>
        <p:nvPicPr>
          <p:cNvPr id="6" name="Содержимое 5" descr="3861995686_8c403f26b7_o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604" y="2357430"/>
            <a:ext cx="5857916" cy="378933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28596" y="785794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Отгонно-пастбищное оленеводство распространено в тундре, где для этого есть ряд положительных факторов: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57158" y="2428868"/>
            <a:ext cx="8501122" cy="1752600"/>
          </a:xfrm>
        </p:spPr>
        <p:txBody>
          <a:bodyPr>
            <a:normAutofit fontScale="70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л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ишайниковые ягельные пастбища;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ткрытость пространства;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строва редколесий в долинах рек</a:t>
            </a:r>
          </a:p>
          <a:p>
            <a:pPr algn="l"/>
            <a:r>
              <a:rPr lang="ru-RU" dirty="0" smtClean="0">
                <a:solidFill>
                  <a:schemeClr val="tx2"/>
                </a:solidFill>
              </a:rPr>
              <a:t>КАСЛАНИЕ – перегон стад оленей между летними и зимними пастбищами.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Самый сложный период в оленеводстве – весной, когда во время оттепелей образуется очень твёрдый наст, пробить который олени не могут и происходит массовый падёж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F:\Documents and Settings\Машина\Рабочий стол\Новая папка (2)\max_beremennaya_olenih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500174"/>
            <a:ext cx="5952570" cy="39528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Забой оленей приурочен к осени, к ноябрю. В это время олени набирают максимальный вес и мясо можно хранить без холодильников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F:\Documents and Settings\Машина\Рабочий стол\Новая папка (2)\15622.jpg.7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428736"/>
            <a:ext cx="6072230" cy="4066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В </a:t>
            </a:r>
            <a:r>
              <a:rPr lang="ru-RU" sz="2400" dirty="0" smtClean="0"/>
              <a:t>2016 </a:t>
            </a:r>
            <a:r>
              <a:rPr lang="ru-RU" sz="2400" dirty="0" smtClean="0"/>
              <a:t>г. численность поголовья северного домашнего оленя в округе достигла 678,2 тыс. голов, из них в сельскохозяйственных организациях – 315,9 тыс. голов, в хозяйствах населения – 360,3 тыс. голов. Это самое крупное в мире поголовье домашнего северного оленя</a:t>
            </a:r>
            <a:r>
              <a:rPr lang="ru-RU" sz="2400" dirty="0" smtClean="0"/>
              <a:t>.. </a:t>
            </a:r>
            <a:r>
              <a:rPr lang="ru-RU" sz="2400" dirty="0" smtClean="0"/>
              <a:t>В округе официально зарегистрировано 3000 оленеводческих бригад.</a:t>
            </a:r>
            <a:endParaRPr lang="ru-RU" sz="2400" dirty="0"/>
          </a:p>
        </p:txBody>
      </p:sp>
      <p:pic>
        <p:nvPicPr>
          <p:cNvPr id="5" name="Picture 2" descr="C:\Users\Виктория\Desktop\диагностика\Орнаменты\узор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38550"/>
            <a:ext cx="91440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Переработкой мяса северных оленей занимаются несколько предприятий, среди которых самое крупное – «</a:t>
            </a:r>
            <a:r>
              <a:rPr lang="ru-RU" sz="3600" dirty="0" err="1" smtClean="0"/>
              <a:t>Ямальские</a:t>
            </a:r>
            <a:r>
              <a:rPr lang="ru-RU" sz="3600" dirty="0" smtClean="0"/>
              <a:t> олени» – г. Салехард</a:t>
            </a:r>
            <a:r>
              <a:rPr lang="ru-RU" sz="3600" dirty="0" smtClean="0"/>
              <a:t> </a:t>
            </a:r>
            <a:endParaRPr lang="ru-RU" sz="3600" dirty="0"/>
          </a:p>
        </p:txBody>
      </p:sp>
      <p:pic>
        <p:nvPicPr>
          <p:cNvPr id="6" name="Содержимое 5" descr="yamalskie-oleni-postavyat-120-tonn-oleniny-v-germaniyu-v-2014-godu_detai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62551" y="2392631"/>
            <a:ext cx="3552523" cy="3179509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Мясо северного оленя реализуется не только на внутреннем рынке, но и в странах Западной Европы. </a:t>
            </a:r>
            <a:endParaRPr lang="ru-RU" sz="3600" dirty="0"/>
          </a:p>
        </p:txBody>
      </p:sp>
      <p:pic>
        <p:nvPicPr>
          <p:cNvPr id="7" name="Содержимое 6" descr="6221_zonzqoexhej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5852" y="2071678"/>
            <a:ext cx="6393429" cy="409179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Второй по значению отраслью традиционного сектора является рыболовство</a:t>
            </a:r>
            <a:endParaRPr lang="ru-RU" sz="3600" dirty="0"/>
          </a:p>
        </p:txBody>
      </p:sp>
      <p:pic>
        <p:nvPicPr>
          <p:cNvPr id="6" name="Содержимое 5" descr="image_big_41352_14672978871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0232" y="2000240"/>
            <a:ext cx="5429288" cy="361952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Нижняя Обь, Обская губа, низовья </a:t>
            </a:r>
            <a:r>
              <a:rPr lang="ru-RU" sz="3600" dirty="0" err="1" smtClean="0"/>
              <a:t>Пура</a:t>
            </a:r>
            <a:r>
              <a:rPr lang="ru-RU" sz="3600" dirty="0" smtClean="0"/>
              <a:t> и Таза представляют собой прекрасные условия для рыболовства</a:t>
            </a:r>
            <a:endParaRPr lang="ru-RU" sz="3600" dirty="0"/>
          </a:p>
        </p:txBody>
      </p:sp>
      <p:pic>
        <p:nvPicPr>
          <p:cNvPr id="7" name="Содержимое 6" descr="3428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8794" y="2161353"/>
            <a:ext cx="5286412" cy="39648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Самым крупным предприятием по переработке рыбы является </a:t>
            </a:r>
            <a:r>
              <a:rPr lang="ru-RU" sz="3600" dirty="0" err="1" smtClean="0"/>
              <a:t>Салехардский</a:t>
            </a:r>
            <a:r>
              <a:rPr lang="ru-RU" sz="3600" dirty="0" smtClean="0"/>
              <a:t> рыбоконсервный завод</a:t>
            </a:r>
            <a:endParaRPr lang="ru-RU" sz="3600" dirty="0"/>
          </a:p>
        </p:txBody>
      </p:sp>
      <p:pic>
        <p:nvPicPr>
          <p:cNvPr id="12" name="Содержимое 11" descr="0_91fc2_5372a94b_ori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4480" y="2114205"/>
            <a:ext cx="5786478" cy="40119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Он ежегодно перерабатывает свыше 2000 тонн рыбы и выпускает большое количество консервов и пресервов</a:t>
            </a:r>
            <a:endParaRPr lang="ru-RU" sz="3600" dirty="0"/>
          </a:p>
        </p:txBody>
      </p:sp>
      <p:pic>
        <p:nvPicPr>
          <p:cNvPr id="6" name="Содержимое 5" descr="61502012-03-023539282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2113951"/>
            <a:ext cx="8229600" cy="34984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Охотничье-промысловое хозяйство развито на всей территории округа</a:t>
            </a:r>
            <a:endParaRPr lang="ru-RU" sz="3600" dirty="0"/>
          </a:p>
        </p:txBody>
      </p:sp>
      <p:pic>
        <p:nvPicPr>
          <p:cNvPr id="7" name="Содержимое 6" descr="ohota (1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4480" y="1785926"/>
            <a:ext cx="5517639" cy="41382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Промысел пушного зверя ведётся профессиональными охотниками</a:t>
            </a:r>
            <a:endParaRPr lang="ru-RU" sz="3600" dirty="0"/>
          </a:p>
        </p:txBody>
      </p:sp>
      <p:pic>
        <p:nvPicPr>
          <p:cNvPr id="6" name="Содержимое 5" descr="95349067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24050" y="2101056"/>
            <a:ext cx="5295900" cy="3524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Основными объектами промысла являются белка, ондатра, песец и соболь</a:t>
            </a:r>
            <a:endParaRPr lang="ru-RU" sz="3600" dirty="0"/>
          </a:p>
        </p:txBody>
      </p:sp>
      <p:pic>
        <p:nvPicPr>
          <p:cNvPr id="7" name="Содержимое 6" descr="1448848959_4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4480" y="1714488"/>
            <a:ext cx="5660515" cy="424538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Звероводство – выращивание пушных зверей на фермах</a:t>
            </a:r>
            <a:endParaRPr lang="ru-RU" sz="3600" dirty="0"/>
          </a:p>
        </p:txBody>
      </p:sp>
      <p:pic>
        <p:nvPicPr>
          <p:cNvPr id="7" name="Содержимое 6" descr="zver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4480" y="1714488"/>
            <a:ext cx="5589077" cy="41918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Основными объектами клеточного звероводства являются </a:t>
            </a:r>
            <a:r>
              <a:rPr lang="ru-RU" sz="3600" dirty="0" err="1" smtClean="0"/>
              <a:t>голубой</a:t>
            </a:r>
            <a:r>
              <a:rPr lang="ru-RU" sz="3600" dirty="0" smtClean="0"/>
              <a:t> песец и лисица</a:t>
            </a:r>
            <a:endParaRPr lang="ru-RU" sz="3600" dirty="0"/>
          </a:p>
        </p:txBody>
      </p:sp>
      <p:pic>
        <p:nvPicPr>
          <p:cNvPr id="3075" name="Picture 3" descr="F:\Documents and Settings\Машина\Рабочий стол\Новая папка (2)\1365989254_chernobur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71678"/>
            <a:ext cx="4714876" cy="2946797"/>
          </a:xfrm>
          <a:prstGeom prst="rect">
            <a:avLst/>
          </a:prstGeom>
          <a:noFill/>
        </p:spPr>
      </p:pic>
      <p:pic>
        <p:nvPicPr>
          <p:cNvPr id="3074" name="Picture 2" descr="F:\Documents and Settings\Машина\Рабочий стол\Новая папка (2)\pesec4.pn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85720" y="2000240"/>
            <a:ext cx="4476191" cy="3428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Есть отрасли, типичные для сельского хозяйства. К ним относятся растениеводство, свиноводство, молочно-мясное животноводство. Эти отрасли </a:t>
            </a:r>
            <a:r>
              <a:rPr lang="ru-RU" dirty="0" smtClean="0"/>
              <a:t>были привнесены в округ русскими землепроходцами в </a:t>
            </a:r>
            <a:r>
              <a:rPr lang="en-US" dirty="0" smtClean="0"/>
              <a:t>XVI-XVII </a:t>
            </a:r>
            <a:r>
              <a:rPr lang="ru-RU" dirty="0" smtClean="0"/>
              <a:t>вв.</a:t>
            </a:r>
            <a:endParaRPr lang="ru-RU" dirty="0"/>
          </a:p>
        </p:txBody>
      </p:sp>
      <p:pic>
        <p:nvPicPr>
          <p:cNvPr id="5" name="Picture 2" descr="C:\Users\Виктория\Desktop\диагностика\Орнаменты\узор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38550"/>
            <a:ext cx="91440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1249"/>
            <a:ext cx="9144000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Значительная часть производства сельскохозяйственной продукции в округе приурочена к городам, так как ориентируется на потребителя, т.е. на население этих городов.</a:t>
            </a:r>
            <a:endParaRPr lang="ru-RU" dirty="0"/>
          </a:p>
        </p:txBody>
      </p:sp>
      <p:pic>
        <p:nvPicPr>
          <p:cNvPr id="5" name="Picture 2" descr="C:\Users\Виктория\Desktop\диагностика\Орнаменты\узор5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38550"/>
            <a:ext cx="9144000" cy="321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1000108"/>
            <a:ext cx="691276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dirty="0" smtClean="0">
                <a:solidFill>
                  <a:srgbClr val="FF0000"/>
                </a:solidFill>
                <a:latin typeface="Arial Black" pitchFamily="34" charset="0"/>
              </a:rPr>
              <a:t>Спасибо за внимание!</a:t>
            </a:r>
            <a:endParaRPr lang="ru-RU" sz="88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487</Words>
  <Application>Microsoft Office PowerPoint</Application>
  <PresentationFormat>Экран (4:3)</PresentationFormat>
  <Paragraphs>34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Особенности развития хозяйства. Традиционный сектор экономики.  подготовил учитель географии  МБОУ «ООШ № 2» п. Ханымей А.А. Овчинников </vt:lpstr>
      <vt:lpstr>Слайд 2</vt:lpstr>
      <vt:lpstr>Слайд 3</vt:lpstr>
      <vt:lpstr>Слайд 4</vt:lpstr>
      <vt:lpstr>Слайд 5</vt:lpstr>
      <vt:lpstr>Слайд 6</vt:lpstr>
      <vt:lpstr>Слайд 7</vt:lpstr>
      <vt:lpstr>ОЛЕНЕВОДСТВО</vt:lpstr>
      <vt:lpstr>Домашний северный олень широко вошёл в быт сельского населения, являясь источником мяса, шкур и транспортным средством</vt:lpstr>
      <vt:lpstr>Отгонно-пастбищное оленеводство распространено в тундре, где для этого есть ряд положительных факторов: </vt:lpstr>
      <vt:lpstr>Самый сложный период в оленеводстве – весной, когда во время оттепелей образуется очень твёрдый наст, пробить который олени не могут и происходит массовый падёж</vt:lpstr>
      <vt:lpstr>Забой оленей приурочен к осени, к ноябрю. В это время олени набирают максимальный вес и мясо можно хранить без холодильников</vt:lpstr>
      <vt:lpstr>Слайд 13</vt:lpstr>
      <vt:lpstr>Переработкой мяса северных оленей занимаются несколько предприятий, среди которых самое крупное – «Ямальские олени» – г. Салехард </vt:lpstr>
      <vt:lpstr>Мясо северного оленя реализуется не только на внутреннем рынке, но и в странах Западной Европы. </vt:lpstr>
      <vt:lpstr>Второй по значению отраслью традиционного сектора является рыболовство</vt:lpstr>
      <vt:lpstr>Нижняя Обь, Обская губа, низовья Пура и Таза представляют собой прекрасные условия для рыболовства</vt:lpstr>
      <vt:lpstr>Самым крупным предприятием по переработке рыбы является Салехардский рыбоконсервный завод</vt:lpstr>
      <vt:lpstr>Он ежегодно перерабатывает свыше 2000 тонн рыбы и выпускает большое количество консервов и пресервов</vt:lpstr>
      <vt:lpstr>Охотничье-промысловое хозяйство развито на всей территории округа</vt:lpstr>
      <vt:lpstr>Промысел пушного зверя ведётся профессиональными охотниками</vt:lpstr>
      <vt:lpstr>Основными объектами промысла являются белка, ондатра, песец и соболь</vt:lpstr>
      <vt:lpstr>Звероводство – выращивание пушных зверей на фермах</vt:lpstr>
      <vt:lpstr>Основными объектами клеточного звероводства являются голубой песец и лисица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Северная Земля моя!</dc:title>
  <dc:creator>Виктория</dc:creator>
  <cp:lastModifiedBy>Машина</cp:lastModifiedBy>
  <cp:revision>38</cp:revision>
  <dcterms:created xsi:type="dcterms:W3CDTF">2015-09-21T10:32:28Z</dcterms:created>
  <dcterms:modified xsi:type="dcterms:W3CDTF">2017-02-03T15:37:09Z</dcterms:modified>
</cp:coreProperties>
</file>