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2" r:id="rId5"/>
    <p:sldId id="274" r:id="rId6"/>
    <p:sldId id="276" r:id="rId7"/>
    <p:sldId id="275" r:id="rId8"/>
    <p:sldId id="271" r:id="rId9"/>
    <p:sldId id="270" r:id="rId10"/>
    <p:sldId id="269" r:id="rId11"/>
    <p:sldId id="268" r:id="rId12"/>
    <p:sldId id="267" r:id="rId13"/>
    <p:sldId id="266" r:id="rId14"/>
    <p:sldId id="258" r:id="rId15"/>
    <p:sldId id="265" r:id="rId16"/>
    <p:sldId id="277" r:id="rId17"/>
    <p:sldId id="278" r:id="rId18"/>
    <p:sldId id="262" r:id="rId19"/>
    <p:sldId id="261" r:id="rId20"/>
    <p:sldId id="259" r:id="rId21"/>
    <p:sldId id="26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889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203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139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937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676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676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477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432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741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773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94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20BA4-CAEE-4BC4-A57A-0AE165408E8E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C771A-6970-4F9B-A063-8B13546CA2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832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35696" y="1412776"/>
            <a:ext cx="68407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Творческий проект  </a:t>
            </a:r>
          </a:p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 Загадочный космос»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83768" y="4149080"/>
            <a:ext cx="619268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Подготовила </a:t>
            </a:r>
            <a:r>
              <a:rPr lang="ru-RU" sz="2000" b="1" dirty="0" smtClean="0"/>
              <a:t>воспитатель </a:t>
            </a:r>
          </a:p>
          <a:p>
            <a:pPr algn="ctr"/>
            <a:r>
              <a:rPr lang="ru-RU" sz="2000" b="1" dirty="0" smtClean="0"/>
              <a:t>высшей категории </a:t>
            </a:r>
            <a:r>
              <a:rPr lang="ru-RU" sz="2000" b="1" dirty="0" smtClean="0"/>
              <a:t>Толстова Н.В.</a:t>
            </a:r>
          </a:p>
          <a:p>
            <a:pPr algn="ctr"/>
            <a:r>
              <a:rPr lang="ru-RU" b="1" dirty="0" smtClean="0"/>
              <a:t> 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 МАДОУ « Детский сад № 29»</a:t>
            </a:r>
          </a:p>
          <a:p>
            <a:pPr algn="r"/>
            <a:endParaRPr lang="ru-RU" b="1" dirty="0"/>
          </a:p>
          <a:p>
            <a:pPr algn="r"/>
            <a:endParaRPr lang="ru-RU" b="1" dirty="0" smtClean="0"/>
          </a:p>
          <a:p>
            <a:pPr algn="r"/>
            <a:endParaRPr lang="ru-RU" b="1" dirty="0"/>
          </a:p>
          <a:p>
            <a:pPr algn="ctr"/>
            <a:r>
              <a:rPr lang="ru-RU" b="1" dirty="0" smtClean="0"/>
              <a:t>Город Стерлитамак 2017г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22328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51720" y="836713"/>
            <a:ext cx="604867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Актуальность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1757148"/>
            <a:ext cx="5545329" cy="449353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b="1" i="1" dirty="0">
                <a:latin typeface="Times New Roman"/>
                <a:ea typeface="Times New Roman"/>
              </a:rPr>
              <a:t>Несколько десятков лет назад мало кто из вчерашних мальчишек не хотел стать космонавтом. Эта мечта совсем не актуальна для современных детей. Между тем, космические пираты, звездные войны и другие инопланетные существа – герои их любимых мультфильмов</a:t>
            </a:r>
            <a:r>
              <a:rPr lang="ru-RU" b="1" i="1" dirty="0" smtClean="0">
                <a:latin typeface="Times New Roman"/>
                <a:ea typeface="Times New Roman"/>
              </a:rPr>
              <a:t>.           Интерес </a:t>
            </a:r>
            <a:r>
              <a:rPr lang="ru-RU" b="1" i="1" dirty="0" smtClean="0">
                <a:effectLst/>
                <a:latin typeface="Times New Roman"/>
                <a:ea typeface="Times New Roman"/>
              </a:rPr>
              <a:t>к Космосу пробуждается у человека весьма рано, буквально с первых шагов. Загадки Вселенной будоражат воображение всегда, с раннего детства до старости. Солнце, Луна, звезды – это одновременно так близко, и в то же время так далеко. Я думаю ,что каждому из нас, в том числе и мне, очень интересно смотреть в ночное небо.</a:t>
            </a:r>
            <a:r>
              <a:rPr lang="ru-RU" sz="1600" b="1" i="1" dirty="0" smtClean="0">
                <a:effectLst/>
                <a:latin typeface="Times New Roman"/>
                <a:ea typeface="Times New Roman"/>
              </a:rPr>
              <a:t>                                                                                </a:t>
            </a:r>
          </a:p>
          <a:p>
            <a:r>
              <a:rPr lang="ru-RU" b="1" i="1" dirty="0" smtClean="0">
                <a:effectLst/>
                <a:latin typeface="Times New Roman"/>
                <a:ea typeface="Times New Roman"/>
              </a:rPr>
              <a:t>Именно поэтому я выбрал тему проекта: «Загадочный мир космоса»</a:t>
            </a:r>
          </a:p>
          <a:p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60853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39752" y="908720"/>
            <a:ext cx="619268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b="1" dirty="0">
                <a:solidFill>
                  <a:prstClr val="black"/>
                </a:solidFill>
              </a:rPr>
              <a:t>Проблема: 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Недостаточные знания </a:t>
            </a:r>
            <a:r>
              <a:rPr lang="ru-RU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области </a:t>
            </a:r>
            <a:r>
              <a:rPr lang="ru-RU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познавательного </a:t>
            </a:r>
            <a:r>
              <a:rPr lang="ru-RU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развития,истории</a:t>
            </a:r>
            <a:r>
              <a:rPr lang="ru-RU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освоения </a:t>
            </a:r>
            <a:r>
              <a:rPr lang="ru-RU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космоса, что 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же находится там за облаками нашей любимой планеты. </a:t>
            </a:r>
            <a:endParaRPr lang="ru-RU" b="1" i="1" dirty="0">
              <a:solidFill>
                <a:prstClr val="black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lvl="0"/>
            <a:endParaRPr lang="ru-RU" sz="3200" b="1" dirty="0">
              <a:solidFill>
                <a:prstClr val="black"/>
              </a:solidFill>
            </a:endParaRPr>
          </a:p>
          <a:p>
            <a:pPr lvl="0"/>
            <a:r>
              <a:rPr lang="ru-RU" sz="3200" b="1" dirty="0">
                <a:solidFill>
                  <a:prstClr val="black"/>
                </a:solidFill>
              </a:rPr>
              <a:t>Гипотеза: 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самое загадочное и завораживающее в мире – это космос</a:t>
            </a:r>
            <a:endParaRPr lang="ru-RU" b="1" i="1" dirty="0">
              <a:solidFill>
                <a:prstClr val="black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lvl="0"/>
            <a:endParaRPr lang="ru-RU" sz="3200" b="1" dirty="0">
              <a:solidFill>
                <a:prstClr val="black"/>
              </a:solidFill>
            </a:endParaRPr>
          </a:p>
          <a:p>
            <a:pPr lvl="0"/>
            <a:r>
              <a:rPr lang="ru-RU" sz="3200" b="1" dirty="0">
                <a:solidFill>
                  <a:prstClr val="black"/>
                </a:solidFill>
              </a:rPr>
              <a:t>Цель </a:t>
            </a:r>
            <a:r>
              <a:rPr lang="ru-RU" sz="3200" b="1" dirty="0">
                <a:solidFill>
                  <a:prstClr val="black"/>
                </a:solidFill>
                <a:ea typeface="Batang" pitchFamily="18" charset="-127"/>
              </a:rPr>
              <a:t>работы: </a:t>
            </a:r>
            <a:r>
              <a:rPr lang="ru-RU" b="1" i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Познакомится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  историей освоения космоса </a:t>
            </a:r>
          </a:p>
          <a:p>
            <a:pPr lvl="0"/>
            <a:endParaRPr lang="ru-RU" b="1" i="1" dirty="0">
              <a:solidFill>
                <a:prstClr val="black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prstClr val="black"/>
                </a:solidFill>
                <a:ea typeface="Batang" pitchFamily="18" charset="-127"/>
                <a:cs typeface="Times New Roman" pitchFamily="18" charset="0"/>
              </a:rPr>
              <a:t>Задачи: </a:t>
            </a:r>
            <a:r>
              <a:rPr lang="ru-RU" b="1" i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изучить дополнительную литературу; </a:t>
            </a:r>
          </a:p>
          <a:p>
            <a:r>
              <a:rPr lang="ru-RU" b="1" i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подобрать и систематизировать занимательную информацию;  </a:t>
            </a:r>
            <a:r>
              <a:rPr lang="ru-RU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привести </a:t>
            </a:r>
            <a:r>
              <a:rPr lang="ru-RU" b="1" i="1" dirty="0">
                <a:latin typeface="Times New Roman" pitchFamily="18" charset="0"/>
                <a:ea typeface="Calibri"/>
                <a:cs typeface="Times New Roman" pitchFamily="18" charset="0"/>
              </a:rPr>
              <a:t>факты, доказывающие загадочность и удивительность космоса</a:t>
            </a:r>
            <a:endParaRPr lang="ru-RU" b="1" i="1" dirty="0">
              <a:solidFill>
                <a:prstClr val="black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72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1800" y="1844824"/>
            <a:ext cx="547260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Подготовительный этап</a:t>
            </a:r>
            <a:endParaRPr lang="ru-RU" sz="28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1.Выбор  темы.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2.Определение  вопросов  по  данной  теме.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3.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бор  информации,  её  анализ  и  обобщение.</a:t>
            </a:r>
          </a:p>
          <a:p>
            <a:pPr lvl="0" algn="just"/>
            <a:r>
              <a:rPr lang="ru-RU" sz="2800" b="1" i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Практический </a:t>
            </a:r>
            <a:r>
              <a:rPr lang="ru-RU" sz="2800" b="1" i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этап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1.Анализ собранной информации,                            2.Оформление  материала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Результаты исследований</a:t>
            </a:r>
            <a:endParaRPr lang="ru-RU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/>
            <a:r>
              <a:rPr lang="ru-RU" sz="2800" b="1" i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Обобщающий этап                          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1.</a:t>
            </a:r>
            <a:r>
              <a:rPr lang="ru-RU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подготовка и оформление  презентации проекта. 2.Защита.</a:t>
            </a:r>
            <a:endParaRPr lang="ru-RU" b="1" i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99792" y="1340769"/>
            <a:ext cx="525658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Calibri"/>
                <a:cs typeface="Times New Roman"/>
              </a:rPr>
              <a:t>Этапы работы: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0594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5856" y="1628800"/>
            <a:ext cx="55446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u="none" strike="noStrike" baseline="0" dirty="0" smtClean="0">
                <a:latin typeface="Comic Sans MS"/>
              </a:rPr>
              <a:t>На протяжении многих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веков людей манил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космос своими тайнами и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загадками. Человечество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задавало себе многие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вопросы о космосе, на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которые не было ответов.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Люди пытались познать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тайный космос,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постепенно накапливая</a:t>
            </a:r>
            <a:r>
              <a:rPr lang="ru-RU" b="0" i="0" u="none" strike="noStrike" dirty="0" smtClean="0">
                <a:latin typeface="Comic Sans MS"/>
              </a:rPr>
              <a:t> </a:t>
            </a:r>
            <a:r>
              <a:rPr lang="ru-RU" b="0" i="0" u="none" strike="noStrike" baseline="0" dirty="0" smtClean="0">
                <a:latin typeface="Comic Sans MS"/>
              </a:rPr>
              <a:t>знания о нем</a:t>
            </a:r>
          </a:p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672"/>
            <a:ext cx="3816424" cy="3023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806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1556792"/>
            <a:ext cx="67687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Космос 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это вакуум, в неподдающемся воображению размерах                которого находятся бесчисленное множество галактик со своими звездами, планетами и спутниками. Это пугающее осознание ничтожности нашей планеты в масштабах космоса и в то же время захватывающее дух от его величия, красоты и невозможности осознать его истинные размеры.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6000" y="3789041"/>
            <a:ext cx="6036324" cy="2934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1093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7784" y="1700808"/>
            <a:ext cx="6120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u="none" strike="noStrike" baseline="0" dirty="0" smtClean="0">
                <a:latin typeface="Comic Sans MS"/>
              </a:rPr>
              <a:t>Сегодня на орбите находится около 300 спутников.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Они служат для того, чтобы передавать по всему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миру телефонные разговоры, телевизионные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передачи, информацию о погоде. По сигналам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спутника капитан определяет, куда плыть кораблю.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Они помогают изучать Землю, Солнце, планеты,</a:t>
            </a:r>
          </a:p>
          <a:p>
            <a:r>
              <a:rPr lang="ru-RU" b="0" i="0" u="none" strike="noStrike" baseline="0" dirty="0" smtClean="0">
                <a:latin typeface="Comic Sans MS"/>
              </a:rPr>
              <a:t>звёзды.</a:t>
            </a:r>
            <a:endParaRPr lang="ru-RU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52" y="3610031"/>
            <a:ext cx="2085975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21088"/>
            <a:ext cx="13620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961" y="5326136"/>
            <a:ext cx="1728193" cy="134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575038"/>
            <a:ext cx="111745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лево 4"/>
          <p:cNvSpPr/>
          <p:nvPr/>
        </p:nvSpPr>
        <p:spPr>
          <a:xfrm>
            <a:off x="3059832" y="4457756"/>
            <a:ext cx="648072" cy="1953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9917123">
            <a:off x="6094207" y="5303711"/>
            <a:ext cx="330449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6156176" y="4457756"/>
            <a:ext cx="864096" cy="195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426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27784" y="1268760"/>
            <a:ext cx="597666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необъятных просторах космоса вращается наша Земля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Земля – одна из планет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солнечной системы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Евгений\Desktop\1600x1200_162811_[www_ArtFile_ru].jpg"/>
          <p:cNvPicPr>
            <a:picLocks noGrp="1" noChangeAspect="1" noChangeArrowheads="1"/>
          </p:cNvPicPr>
          <p:nvPr/>
        </p:nvPicPr>
        <p:blipFill>
          <a:blip r:embed="rId3" cstate="print"/>
          <a:srcRect b="2087"/>
          <a:stretch>
            <a:fillRect/>
          </a:stretch>
        </p:blipFill>
        <p:spPr bwMode="auto">
          <a:xfrm>
            <a:off x="2843808" y="1914112"/>
            <a:ext cx="4968552" cy="2618871"/>
          </a:xfrm>
          <a:prstGeom prst="rect">
            <a:avLst/>
          </a:prstGeom>
          <a:noFill/>
        </p:spPr>
      </p:pic>
      <p:pic>
        <p:nvPicPr>
          <p:cNvPr id="8" name="Picture 2" descr="C:\Users\Евгений\Desktop\0(6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8084" y="4725144"/>
            <a:ext cx="3023828" cy="20852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8277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67744" y="1196752"/>
            <a:ext cx="38164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Изучение космоса началось еще с самых древних времен. И только четыреста лет назад, после изобретения телескопа, астрономия начала стремительно развиваться.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XVII век - переходный век для астрономии. В это время был открыт Млечный путь, другие звездные скопления и туманности.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XIX век - астрономия вступила в фазу многочисленных открытий и достижений.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XX век - запуск первого спутника в космос, первый полет человека в космос, выход в открытое космическое пространство, высадка на луне и космические миссии к планетам Солнечной системы.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836712"/>
            <a:ext cx="2952328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45" y="4221088"/>
            <a:ext cx="2933266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1739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D:\Для Наташи\К Дню Космонавтики\Фото космос\1258389016_solnechnaja_sistema3_png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708" y="1340768"/>
            <a:ext cx="6278856" cy="397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79712" y="5589240"/>
            <a:ext cx="6955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живём в Солнечной системе.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центре неё находится Звезда – Солнце, вокруг которого вращается девять планет.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079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Для Наташи\К Дню Космонавтики\Фото космос\PIA06890_modest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180713"/>
            <a:ext cx="5760640" cy="4252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63688" y="5805264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 эти наши знания о Солнечной системе были бы недоступны без покорения космоса человеком.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22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1800" y="1340768"/>
            <a:ext cx="54726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Прежде, чем в космос полетел первый человек,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учёные сначала отправляли в  космическую неизвестность различных животных.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Первыми «космонавтами»- разведчиками были собаки, кролики, насекомые и даже микробы.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Первые космонавты – Белка и Стрелка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стали первыми живыми существами, успешно отправленные в космос в экспериментальных целях и также успешно вернувшиеся обратно на Землю.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03090"/>
            <a:ext cx="273367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123\Desktop\Фото космос\Белка и Стрелк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03090"/>
            <a:ext cx="3114716" cy="265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302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Домашний\Desktop\Новая папка\35979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2413338"/>
            <a:ext cx="6462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Космонавт (астронавт) — человек, совершивший космический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полёт и проводящий в полёте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испытания и эксплуатацию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космической техники.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68960"/>
            <a:ext cx="2489031" cy="3435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0498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71800" y="1700808"/>
            <a:ext cx="540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u="none" strike="noStrike" baseline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Космический корабль </a:t>
            </a:r>
            <a:r>
              <a:rPr lang="ru-RU" b="0" i="0" u="none" strike="noStrike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это и дом, и научная</a:t>
            </a:r>
          </a:p>
          <a:p>
            <a:r>
              <a:rPr lang="ru-RU" b="0" i="0" u="none" strike="noStrike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лаборатория. В нём живут и работают</a:t>
            </a:r>
          </a:p>
          <a:p>
            <a:r>
              <a:rPr lang="ru-RU" b="0" i="0" u="none" strike="noStrike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космонавты.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742" y="3455074"/>
            <a:ext cx="5248275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218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83768" y="1268760"/>
            <a:ext cx="61206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Первый полёт человека в космос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Юрий Алексеевич Гагарин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1952 год - первый полет на самолете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Як-18;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1957 год - окончил Оренбургское училище летчиков;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Март 1960 года -  кандидат в космонавты;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 апреля 1961 года  - корабль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«Восток» с Гагариным на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борту впервые вышел в космос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сделал оборот вокруг Земли.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429000"/>
            <a:ext cx="2483768" cy="3260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4941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1412777"/>
            <a:ext cx="46085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Первая женщина космонавт, вышедшая в открытый космос  –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Светлана Савицкая. Это произошло во время её второго полёта в космос в 1984 году. Продолжительность нахождения в космосе составила три с половиной часа.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 descr="C:\Users\123\Desktop\Фото космос\Савицка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67103"/>
            <a:ext cx="5688632" cy="357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8784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48064" y="1196752"/>
            <a:ext cx="36724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Первый искусственный спутник Земли</a:t>
            </a:r>
          </a:p>
          <a:p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наша страна запустила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1957 году. Так началась космическая эра для человечества.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спутник вращался вокруг планеты 92 суток, после чего вышел в атмосферу и сгорел.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время его работы была собрана различная информация об атмосфере и распространении радиосигналов.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123\Desktop\Фото космос\Первый спутник Земли.jpg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6632"/>
            <a:ext cx="2952328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7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67944" y="764704"/>
            <a:ext cx="48965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Теперь  нам возвращаться на нашу любимую Землю. Понравилось вам в космосе? Давайте же с вами вспомним, что же интересного мы увидели?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828836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1. Чтобы глаз вооружить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И со звездами дружить.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Млечный путь увидеть чтоб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Нужен мощный …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Евгений\Desktop\astronomy_telescope_sky_2272.jpg"/>
          <p:cNvPicPr>
            <a:picLocks noChangeAspect="1" noChangeArrowheads="1"/>
          </p:cNvPicPr>
          <p:nvPr/>
        </p:nvPicPr>
        <p:blipFill>
          <a:blip r:embed="rId3" cstate="print"/>
          <a:srcRect b="10526"/>
          <a:stretch>
            <a:fillRect/>
          </a:stretch>
        </p:blipFill>
        <p:spPr bwMode="auto">
          <a:xfrm>
            <a:off x="539552" y="3906054"/>
            <a:ext cx="2880320" cy="217624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24128" y="2242032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2. На корабле воздушном,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Космическом, послушном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Мы, обгоняя ветер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Несемся на …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C:\Users\Евгений\Desktop\dcf41f7446d245409ae17b3ec8a2cc4apsd-datei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3236" y="3319250"/>
            <a:ext cx="2940107" cy="194421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779912" y="2690336"/>
            <a:ext cx="1800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3. У ракеты есть водитель,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Невесомости любитель.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По-английски: «астронавт»,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А по-русски … </a:t>
            </a:r>
          </a:p>
          <a:p>
            <a:endParaRPr lang="ru-RU" dirty="0"/>
          </a:p>
        </p:txBody>
      </p:sp>
      <p:pic>
        <p:nvPicPr>
          <p:cNvPr id="11" name="Picture 4" descr="C:\Users\Евгений\Desktop\artworks-000101603099-xqsoql-t500x500.jpg"/>
          <p:cNvPicPr>
            <a:picLocks noGrp="1"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53235" y="5182467"/>
            <a:ext cx="2940107" cy="16755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1990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1052736"/>
            <a:ext cx="516632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4. Самый первый  в космосе,                                    Летел с огромной скоростью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Отважный русский парень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Наш космонавт …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Евгений\Desktop\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039" y="1052736"/>
            <a:ext cx="2505340" cy="1800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282883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5.Освещает ночью путь,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Звездам не дает заснуть.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Пусть все спят, ей не до сна,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В небе светит нам …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Евгений\Desktop\000047_dis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3936" y="2992453"/>
            <a:ext cx="2716111" cy="182720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15616" y="2828836"/>
            <a:ext cx="345638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6. Планета голубая,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Любимая, родная.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Она твоя, она моя,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А называется…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 descr="C:\Users\Евгений\Desktop\global.jpg"/>
          <p:cNvPicPr>
            <a:picLocks noGrp="1"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934482"/>
            <a:ext cx="2664296" cy="18956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15041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7864" y="980728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7. В космосе сквозь толщу лет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Ледяной летит объект.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Хвост его - полоска света,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А зовут объект…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54832"/>
            <a:ext cx="2650987" cy="190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31840" y="3105835"/>
            <a:ext cx="3726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8. Что видим мы, взглянув в             оконце,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Нам ярким светом светит …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Евгений\Desktop\2015-05-22_16-05-06_9982851441.png"/>
          <p:cNvPicPr>
            <a:picLocks noGrp="1"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212976"/>
            <a:ext cx="2616382" cy="187905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2413338"/>
            <a:ext cx="381642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9. Объект есть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 Вселенной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Коварный, не простой,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Он звезды пожирает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Как бутерброд с икрой.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Опасно незаметная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И глазом не видна,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Такая темно-темная ….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 descr="C:\Users\Евгений\Desktop\artifonru_kosmos_1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275386"/>
            <a:ext cx="2637989" cy="2220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0553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2551837"/>
            <a:ext cx="820891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Сколько ещё неизученного во Вселенной!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Миллиарды Звёзд и планет. И быть может на какой-нибудь есть жизнь, которая хоть немного похожа на нашу…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Изучение загадочного  космоса продолжается!</a:t>
            </a:r>
          </a:p>
          <a:p>
            <a:endParaRPr lang="ru-RU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48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5999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902</Words>
  <Application>Microsoft Office PowerPoint</Application>
  <PresentationFormat>Экран (4:3)</PresentationFormat>
  <Paragraphs>152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Домашний</dc:creator>
  <cp:lastModifiedBy>Домашний</cp:lastModifiedBy>
  <cp:revision>17</cp:revision>
  <dcterms:created xsi:type="dcterms:W3CDTF">2017-01-29T05:24:50Z</dcterms:created>
  <dcterms:modified xsi:type="dcterms:W3CDTF">2017-02-06T23:43:36Z</dcterms:modified>
</cp:coreProperties>
</file>