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90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5429C-DEA0-4470-A77B-9ECAC3EC8193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D5D9F-A0F8-4518-91CE-03B05779EF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5429C-DEA0-4470-A77B-9ECAC3EC8193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D5D9F-A0F8-4518-91CE-03B05779EF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5429C-DEA0-4470-A77B-9ECAC3EC8193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D5D9F-A0F8-4518-91CE-03B05779EF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5429C-DEA0-4470-A77B-9ECAC3EC8193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D5D9F-A0F8-4518-91CE-03B05779EF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5429C-DEA0-4470-A77B-9ECAC3EC8193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D5D9F-A0F8-4518-91CE-03B05779EF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5429C-DEA0-4470-A77B-9ECAC3EC8193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D5D9F-A0F8-4518-91CE-03B05779EF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5429C-DEA0-4470-A77B-9ECAC3EC8193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D5D9F-A0F8-4518-91CE-03B05779EF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5429C-DEA0-4470-A77B-9ECAC3EC8193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D5D9F-A0F8-4518-91CE-03B05779EF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5429C-DEA0-4470-A77B-9ECAC3EC8193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FED5D9F-A0F8-4518-91CE-03B05779EF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5429C-DEA0-4470-A77B-9ECAC3EC8193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D5D9F-A0F8-4518-91CE-03B05779EF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5429C-DEA0-4470-A77B-9ECAC3EC8193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D5D9F-A0F8-4518-91CE-03B05779EF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555429C-DEA0-4470-A77B-9ECAC3EC8193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FED5D9F-A0F8-4518-91CE-03B05779EF23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4414854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Хоменок</a:t>
            </a:r>
            <a:r>
              <a:rPr lang="ru-RU" dirty="0" smtClean="0"/>
              <a:t> Валентина Анатольевна, преподаватель </a:t>
            </a:r>
            <a:br>
              <a:rPr lang="ru-RU" dirty="0" smtClean="0"/>
            </a:br>
            <a:r>
              <a:rPr lang="ru-RU" dirty="0" smtClean="0"/>
              <a:t>ОГАПОУ «Шебекинский агротехнический ремесленный техникум»</a:t>
            </a:r>
            <a:br>
              <a:rPr lang="ru-RU" dirty="0" smtClean="0"/>
            </a:br>
            <a:r>
              <a:rPr lang="ru-RU" dirty="0" smtClean="0"/>
              <a:t>Шебекино, 2017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857232"/>
            <a:ext cx="7851648" cy="324844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Монтаж сборных конструкций ленточного фундамента кирпичного здания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Устройство фундамента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611560" y="2060848"/>
            <a:ext cx="4040188" cy="659352"/>
          </a:xfrm>
        </p:spPr>
        <p:txBody>
          <a:bodyPr>
            <a:normAutofit fontScale="85000" lnSpcReduction="20000"/>
          </a:bodyPr>
          <a:lstStyle/>
          <a:p>
            <a:endParaRPr lang="ru-RU" dirty="0" smtClean="0"/>
          </a:p>
          <a:p>
            <a:r>
              <a:rPr lang="ru-RU" sz="3100" dirty="0" smtClean="0"/>
              <a:t>Фундаментная подушка</a:t>
            </a:r>
            <a:endParaRPr lang="ru-RU" sz="3100" dirty="0"/>
          </a:p>
        </p:txBody>
      </p:sp>
      <p:sp>
        <p:nvSpPr>
          <p:cNvPr id="9" name="Текст 8"/>
          <p:cNvSpPr>
            <a:spLocks noGrp="1"/>
          </p:cNvSpPr>
          <p:nvPr>
            <p:ph type="body" sz="half" idx="3"/>
          </p:nvPr>
        </p:nvSpPr>
        <p:spPr>
          <a:xfrm>
            <a:off x="5292080" y="2204864"/>
            <a:ext cx="4041775" cy="654843"/>
          </a:xfrm>
        </p:spPr>
        <p:txBody>
          <a:bodyPr/>
          <a:lstStyle/>
          <a:p>
            <a:r>
              <a:rPr lang="ru-RU" dirty="0" smtClean="0"/>
              <a:t>Стеновой блок</a:t>
            </a:r>
            <a:endParaRPr lang="ru-RU" dirty="0"/>
          </a:p>
        </p:txBody>
      </p:sp>
      <p:pic>
        <p:nvPicPr>
          <p:cNvPr id="10" name="Содержимое 9" descr="img4.pn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5724128" y="3284984"/>
            <a:ext cx="2428875" cy="2581275"/>
          </a:xfrm>
        </p:spPr>
      </p:pic>
      <p:pic>
        <p:nvPicPr>
          <p:cNvPr id="7" name="Содержимое 6" descr="img3.pn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755576" y="3429000"/>
            <a:ext cx="2524125" cy="20383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Перенос разбивочных осей</a:t>
            </a:r>
            <a:endParaRPr lang="ru-RU" dirty="0"/>
          </a:p>
        </p:txBody>
      </p:sp>
      <p:pic>
        <p:nvPicPr>
          <p:cNvPr id="9" name="Содержимое 8" descr="img5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2060848"/>
            <a:ext cx="7819429" cy="436461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Устройство постели из песка</a:t>
            </a:r>
            <a:endParaRPr lang="ru-RU" dirty="0"/>
          </a:p>
        </p:txBody>
      </p:sp>
      <p:pic>
        <p:nvPicPr>
          <p:cNvPr id="6" name="Содержимое 5" descr="img6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2105000"/>
            <a:ext cx="7272807" cy="4753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Укладка фундаментной подушки</a:t>
            </a:r>
            <a:endParaRPr lang="ru-RU" dirty="0"/>
          </a:p>
        </p:txBody>
      </p:sp>
      <p:pic>
        <p:nvPicPr>
          <p:cNvPr id="6" name="Содержимое 5" descr="img7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1844824"/>
            <a:ext cx="7815009" cy="430374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Выверка в плане фундаментной подушки</a:t>
            </a:r>
            <a:endParaRPr lang="ru-RU" dirty="0"/>
          </a:p>
        </p:txBody>
      </p:sp>
      <p:pic>
        <p:nvPicPr>
          <p:cNvPr id="6" name="Содержимое 5" descr="img8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7624" y="1988840"/>
            <a:ext cx="7242448" cy="438512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Установка стенового блока</a:t>
            </a:r>
            <a:endParaRPr lang="ru-RU" dirty="0"/>
          </a:p>
        </p:txBody>
      </p:sp>
      <p:pic>
        <p:nvPicPr>
          <p:cNvPr id="6" name="Содержимое 5" descr="img9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1879294"/>
            <a:ext cx="7014914" cy="497870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Рихтовка стенового блока</a:t>
            </a:r>
            <a:endParaRPr lang="ru-RU" dirty="0"/>
          </a:p>
        </p:txBody>
      </p:sp>
      <p:pic>
        <p:nvPicPr>
          <p:cNvPr id="6" name="Содержимое 5" descr="img10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1768058"/>
            <a:ext cx="6178053" cy="508994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Сборный фундамент</a:t>
            </a:r>
            <a:endParaRPr lang="ru-RU" dirty="0"/>
          </a:p>
        </p:txBody>
      </p:sp>
      <p:pic>
        <p:nvPicPr>
          <p:cNvPr id="6" name="Содержимое 5" descr="img1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1988840"/>
            <a:ext cx="7597927" cy="43672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41</TotalTime>
  <Words>41</Words>
  <Application>Microsoft Office PowerPoint</Application>
  <PresentationFormat>Экран (4:3)</PresentationFormat>
  <Paragraphs>13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Хоменок Валентина Анатольевна, преподаватель  ОГАПОУ «Шебекинский агротехнический ремесленный техникум» Шебекино, 2017</vt:lpstr>
      <vt:lpstr>Монтаж сборных конструкций ленточного фундамента кирпичного здания</vt:lpstr>
      <vt:lpstr>Устройство фундамента</vt:lpstr>
      <vt:lpstr>Перенос разбивочных осей</vt:lpstr>
      <vt:lpstr>Устройство постели из песка</vt:lpstr>
      <vt:lpstr>Укладка фундаментной подушки</vt:lpstr>
      <vt:lpstr>Выверка в плане фундаментной подушки</vt:lpstr>
      <vt:lpstr>Установка стенового блока</vt:lpstr>
      <vt:lpstr>Рихтовка стенового блока</vt:lpstr>
      <vt:lpstr>Сборный фундамент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Монтаж сборных конструкций ленточного фундамента кирпичного здания</dc:title>
  <dc:creator>Admin</dc:creator>
  <cp:lastModifiedBy>User</cp:lastModifiedBy>
  <cp:revision>6</cp:revision>
  <dcterms:created xsi:type="dcterms:W3CDTF">2016-02-03T16:55:51Z</dcterms:created>
  <dcterms:modified xsi:type="dcterms:W3CDTF">2017-02-06T16:46:19Z</dcterms:modified>
</cp:coreProperties>
</file>