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29809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869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332257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71045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2253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07921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63616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00140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80048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87192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17817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C2A87-1B26-4FB7-B565-74C63A0AA80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2A77D-C161-4899-B01F-3C8D21E3A2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232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ua/url?sa=i&amp;source=images&amp;cd=&amp;cad=rja&amp;docid=8aHTRxVSSjl8jM&amp;tbnid=oh7jv-AuFsW2SM:&amp;ved=0CAcQjB0&amp;url=http://detsad-kitty.ru/shablon/gruppa/16771-oformlenie-dlya-gruppy-veselyj-muravejnik.html&amp;ei=RJi2UtjHO8-ShQeK3IHQDA&amp;psig=AFQjCNGq81KZtydzXIzOoNZloFnCjGN3gQ&amp;ust=1387784645059157" TargetMode="External"/><Relationship Id="rId3" Type="http://schemas.microsoft.com/office/2007/relationships/hdphoto" Target="../media/hdphoto1.wdp"/><Relationship Id="rId7" Type="http://schemas.openxmlformats.org/officeDocument/2006/relationships/hyperlink" Target="http://www.google.com.ua/url?sa=i&amp;rct=j&amp;q=&amp;esrc=s&amp;frm=1&amp;source=images&amp;cd=&amp;cad=rja&amp;docid=SLV0oSAEnq-DvM&amp;tbnid=4jNDdN-VtVXKhM:&amp;ved=0CAQQjB0&amp;url=http://www.liveinternet.ru/tags/%EF%F0%E8%F2%F7%E0+%EE+%EC%F3%F0%E0%E2%FC%E5/&amp;ei=K5a2UpTVKIaftAb0o4GIBQ&amp;psig=AFQjCNGYTDuFS1W5qtTwAOTBxjdES9hJRA&amp;ust=1387784080697489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ua/url?sa=i&amp;rct=j&amp;q=&amp;esrc=s&amp;frm=1&amp;source=images&amp;cd=&amp;cad=rja&amp;docid=Q7Fv02PMa_AlXM&amp;tbnid=8eFDuCOkp3U3iM:&amp;ved=0CAQQjB0&amp;url=http://rus-tredert.blogspot.com/2012/09/10435.html&amp;ei=X5a2UvmzKseNtQaRu4DQBw&amp;psig=AFQjCNGYTDuFS1W5qtTwAOTBxjdES9hJRA&amp;ust=1387784080697489" TargetMode="External"/><Relationship Id="rId11" Type="http://schemas.openxmlformats.org/officeDocument/2006/relationships/image" Target="../media/image14.jpeg"/><Relationship Id="rId5" Type="http://schemas.openxmlformats.org/officeDocument/2006/relationships/hyperlink" Target="http://www.google.com.ua/url?sa=i&amp;rct=j&amp;q=&amp;esrc=s&amp;frm=1&amp;source=images&amp;cd=&amp;cad=rja&amp;docid=Q7Fv02PMa_AlXM&amp;tbnid=8eFDuCOkp3U3iM:&amp;ved=0CAQQjB0&amp;url=http://www.3baid.com/?p=340&amp;ei=c5a2Uq7HJMSZtAa8yIDADA&amp;psig=AFQjCNGYTDuFS1W5qtTwAOTBxjdES9hJRA&amp;ust=1387784080697489" TargetMode="External"/><Relationship Id="rId10" Type="http://schemas.openxmlformats.org/officeDocument/2006/relationships/image" Target="../media/image13.jpeg"/><Relationship Id="rId4" Type="http://schemas.openxmlformats.org/officeDocument/2006/relationships/hyperlink" Target="http://www.myshared.ru/" TargetMode="External"/><Relationship Id="rId9" Type="http://schemas.openxmlformats.org/officeDocument/2006/relationships/hyperlink" Target="http://www.google.com.ua/url?sa=i&amp;source=images&amp;cd=&amp;cad=rja&amp;docid=VKkrkGi2KGc-6M&amp;tbnid=OHcHDxGaJUsKqM:&amp;ved=0CAcQjB0&amp;url=http://olesya-emelyanova.ru/index-stihi-soroka-vorona.html&amp;ei=B5i2UsK-H9OThQfpkICYDA&amp;psig=AFQjCNGOozfA4bcM6UX1tn0vw_JkIgg-WQ&amp;ust=138778458358800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1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сведения 7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39552" y="908720"/>
            <a:ext cx="803215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err="1" smtClean="0">
                <a:solidFill>
                  <a:srgbClr val="C00000"/>
                </a:solidFill>
                <a:latin typeface="Georgia" panose="02040502050405020303" pitchFamily="18" charset="0"/>
              </a:rPr>
              <a:t>Працьовиті</a:t>
            </a:r>
            <a:r>
              <a:rPr lang="ru-RU" sz="4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 мурашки</a:t>
            </a:r>
          </a:p>
          <a:p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  <a:latin typeface="Gabriola" panose="04040605051002020D02" pitchFamily="82" charset="0"/>
              </a:rPr>
              <a:t>                                                    </a:t>
            </a:r>
          </a:p>
          <a:p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  <a:latin typeface="Gabriola" panose="04040605051002020D02" pitchFamily="82" charset="0"/>
              </a:rPr>
              <a:t>                                            </a:t>
            </a:r>
          </a:p>
          <a:p>
            <a:endParaRPr lang="uk-UA" sz="3200" b="1" i="1" dirty="0">
              <a:solidFill>
                <a:schemeClr val="accent3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algn="ctr"/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  <a:latin typeface="Gabriola" panose="04040605051002020D02" pitchFamily="82" charset="0"/>
              </a:rPr>
              <a:t>                                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Вживання спільнокореневих слів</a:t>
            </a:r>
          </a:p>
          <a:p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                                    Українська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мова, 2 клас</a:t>
            </a:r>
          </a:p>
          <a:p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05695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сведения 7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99792" y="260648"/>
            <a:ext cx="5834288" cy="6314202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err="1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Допоможіть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 мурашкам побудувати </a:t>
            </a:r>
            <a:r>
              <a:rPr lang="ru-RU" sz="2000" b="1" i="1" dirty="0" err="1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мурашник</a:t>
            </a:r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/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Вставте у речення пропущені  слова </a:t>
            </a:r>
          </a:p>
          <a:p>
            <a:pPr algn="ctr"/>
            <a:endParaRPr lang="uk-UA" sz="2000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Виберіть необхідне із спільнокореневих слів</a:t>
            </a:r>
          </a:p>
          <a:p>
            <a:pPr algn="ctr"/>
            <a:endParaRPr lang="uk-UA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             Розпочати виконання завдання</a:t>
            </a:r>
          </a:p>
          <a:p>
            <a:pPr algn="ctr"/>
            <a:endParaRPr lang="uk-UA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Правильна відповідь</a:t>
            </a:r>
          </a:p>
          <a:p>
            <a:pPr algn="ctr"/>
            <a:endParaRPr lang="uk-UA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Попробуй ще раз</a:t>
            </a:r>
          </a:p>
          <a:p>
            <a:pPr algn="ctr"/>
            <a:endParaRPr lang="uk-UA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             Перехід до наступного   завдання</a:t>
            </a:r>
          </a:p>
          <a:p>
            <a:pPr algn="ctr"/>
            <a:endParaRPr lang="uk-UA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Використані ресурси</a:t>
            </a:r>
          </a:p>
          <a:p>
            <a:pPr algn="ctr"/>
            <a:endParaRPr lang="uk-UA" b="1" i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Закінчити показ</a:t>
            </a: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74921" y="2371085"/>
            <a:ext cx="871285" cy="360039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314" y="3552182"/>
            <a:ext cx="469278" cy="4709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844" y="4164590"/>
            <a:ext cx="514218" cy="455396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3127712" y="2787375"/>
            <a:ext cx="761747" cy="937817"/>
            <a:chOff x="2641583" y="4225853"/>
            <a:chExt cx="2094401" cy="2896249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1" y="4225853"/>
              <a:ext cx="2049233" cy="2896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641583" y="4302751"/>
              <a:ext cx="2094401" cy="760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1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1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3210742" y="4671138"/>
            <a:ext cx="618312" cy="342038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сведения 16">
            <a:hlinkClick r:id="" action="ppaction://hlinkshowjump?jump=lastslide" highlightClick="1"/>
          </p:cNvPr>
          <p:cNvSpPr/>
          <p:nvPr/>
        </p:nvSpPr>
        <p:spPr>
          <a:xfrm>
            <a:off x="3210742" y="5223939"/>
            <a:ext cx="635464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омой 17">
            <a:hlinkClick r:id="" action="ppaction://hlinkshowjump?jump=endshow" highlightClick="1"/>
          </p:cNvPr>
          <p:cNvSpPr/>
          <p:nvPr/>
        </p:nvSpPr>
        <p:spPr>
          <a:xfrm>
            <a:off x="3220160" y="5765941"/>
            <a:ext cx="656571" cy="360039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46441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916833"/>
            <a:ext cx="911224" cy="914399"/>
          </a:xfrm>
          <a:prstGeom prst="rect">
            <a:avLst/>
          </a:prstGeom>
        </p:spPr>
      </p:pic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027307"/>
            <a:ext cx="907153" cy="803383"/>
          </a:xfrm>
          <a:prstGeom prst="rect">
            <a:avLst/>
          </a:prstGeom>
        </p:spPr>
      </p:pic>
      <p:grpSp>
        <p:nvGrpSpPr>
          <p:cNvPr id="35" name="Группа 34"/>
          <p:cNvGrpSpPr/>
          <p:nvPr/>
        </p:nvGrpSpPr>
        <p:grpSpPr>
          <a:xfrm>
            <a:off x="7812360" y="491595"/>
            <a:ext cx="8784976" cy="1171664"/>
            <a:chOff x="539552" y="569541"/>
            <a:chExt cx="8784976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7992888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Б</a:t>
              </a:r>
              <a:r>
                <a:rPr lang="uk-UA" sz="44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іля</a:t>
              </a:r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річки  ріс  невеликий …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82" y="4055636"/>
            <a:ext cx="907153" cy="80338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011" y="5127494"/>
            <a:ext cx="907153" cy="803383"/>
          </a:xfrm>
          <a:prstGeom prst="rect">
            <a:avLst/>
          </a:prstGeom>
        </p:spPr>
      </p:pic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Скругленный прямоугольник 9"/>
          <p:cNvSpPr/>
          <p:nvPr/>
        </p:nvSpPr>
        <p:spPr>
          <a:xfrm>
            <a:off x="5328084" y="1916832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28083" y="297179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28083" y="4000128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лісовим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28082" y="5085184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лісник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0907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46821E-6 L -0.15764 3.4682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79769E-6 L -1.88802 -4.79769E-6 " pathEditMode="relative" rAng="0" ptsTypes="AA">
                                      <p:cBhvr>
                                        <p:cTn id="11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4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96532E-6 L -0.1441 -1.9653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4509E-6 L -0.13229 -0.0030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08092E-6 L -0.13819 -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945216" cy="1171664"/>
            <a:chOff x="539552" y="569541"/>
            <a:chExt cx="10945216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10153128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Весело жилось у ньому … мешканцям.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97" y="4033129"/>
            <a:ext cx="911224" cy="91439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52" y="3027307"/>
            <a:ext cx="907153" cy="8033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52" y="1984645"/>
            <a:ext cx="907153" cy="80338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97" y="5112221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27547" y="1929137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53197" y="2971798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27548" y="4033129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лісовим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27547" y="5056713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лісник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9157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26 0.00509 L -0.12639 0.0050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65896E-6 L -0.13386 2.65896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77457E-6 L -0.13385 -2.77457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21965E-6 L -0.12639 0.0004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507573"/>
            <a:ext cx="10619863" cy="1155686"/>
            <a:chOff x="539552" y="585519"/>
            <a:chExt cx="10619863" cy="1155686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294319" y="585519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Часто  в … приходили  люди.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47" y="2960910"/>
            <a:ext cx="911224" cy="91439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58" y="1981083"/>
            <a:ext cx="907153" cy="80338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480" y="4094684"/>
            <a:ext cx="907153" cy="80338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339" y="5127494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63770" y="1925575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0261" y="296090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81306" y="4039175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лісовим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01143" y="5071985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лісник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39100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02312E-6 L -0.14687 -0.004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5607E-7 L -0.13194 0.004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97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06358E-6 L -0.13681 0.001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40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87283E-6 L -0.13681 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40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А  доглядав  господарство … . 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29" y="5092393"/>
            <a:ext cx="899887" cy="90302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30" y="4007477"/>
            <a:ext cx="907153" cy="8033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769" y="3027307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770" y="1981083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63770" y="1925575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63770" y="2973956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63234" y="4007477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лісовим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63233" y="5067177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лісник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5856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02312E-6 L -0.1283 -0.004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4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96532E-6 L -0.1283 -1.9653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9.24855E-7 L -0.12552 0.004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79769E-6 L -0.11684 -0.003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Петрик любив читати книжки про… 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659" y="4051325"/>
            <a:ext cx="892347" cy="89545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600" y="5170240"/>
            <a:ext cx="907153" cy="8033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30" y="2998435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30" y="1981083"/>
            <a:ext cx="907153" cy="80338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411430" y="299843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моряків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11431" y="4051325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11430" y="5114732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моряцька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11430" y="1925574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морські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60443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02312E-6 L -0.14132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6" y="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5607E-7 L -0.14132 0.0041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6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83237E-6 L -0.12535 0.0027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7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4798E-6 L -0.14531 0.003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74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26" dur="3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Його цікавили … глибини.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30" y="1925576"/>
            <a:ext cx="911224" cy="91439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219" y="3027307"/>
            <a:ext cx="907153" cy="8033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217" y="4156622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216" y="5142193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63770" y="1925575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морські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00091" y="2992488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моряків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11430" y="4045605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45395" y="5101396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моряцька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93313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02312E-6 L -0.13386 -0.004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96532E-6 L -0.12604 -1.96532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79769E-6 L -0.1243 -0.000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64162E-6 L -0.12604 0.004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2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Його цікавило життя …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770" y="2942928"/>
            <a:ext cx="911224" cy="91439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576" y="5087902"/>
            <a:ext cx="907153" cy="8033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543" y="4101113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30" y="2036592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63770" y="1925575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морські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00093" y="2942927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моряків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11430" y="3990096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11430" y="5063699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моряцька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44856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50867E-6 L -0.12552 -0.0025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5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5607E-7 L -0.12066 0.004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4104E-6 L -0.11649 -0.003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87283E-6 L -0.11771 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85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У Петрика була … вдача.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30" y="5034234"/>
            <a:ext cx="911224" cy="91439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501" y="4007477"/>
            <a:ext cx="907153" cy="80338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2998435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770" y="1981083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63770" y="1925575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морські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00093" y="2942927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моряків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11430" y="4007477"/>
            <a:ext cx="3204356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00091" y="5031177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моряцька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16878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02312E-6 L -0.1283 -0.004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4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5607E-7 L -0.13229 0.004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9.24855E-7 L -0.12604 0.004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1387E-6 L -0.12587 0.003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Вийшло гуляти …сонце.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26622"/>
            <a:ext cx="749754" cy="75236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195" y="5183002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49" y="3004066"/>
            <a:ext cx="907153" cy="8033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699" y="1925575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63770" y="1925575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золотило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83249" y="297179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золотився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83249" y="404560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02699" y="5141249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51909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62428E-7 L -0.12465 0.003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5723E-6 L -0.12239 0.003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8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4335E-6 L -0.11927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08092E-6 L -0.11892 -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5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Воно не гріло, проте … дерева.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20" y="1906624"/>
            <a:ext cx="911224" cy="91439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5170240"/>
            <a:ext cx="907153" cy="80338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4071004"/>
            <a:ext cx="907153" cy="8033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55" y="3033189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28620" y="1906624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золотило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28085" y="2995823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золотився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28084" y="404560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28082" y="5127494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0565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4335E-6 L -0.12483 -0.002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94798E-6 L -0.12587 -0.001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5.20231E-7 L -0.13229 -0.0050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6.93642E-7 L -0.1243 0.002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Ліс тепер … ,багрянів.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20" y="2971800"/>
            <a:ext cx="911224" cy="91439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5127494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4143575"/>
            <a:ext cx="907153" cy="8033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20" y="1962132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28620" y="1906624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золотило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41716" y="297179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золотився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28085" y="404560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28083" y="5071985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79094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4335E-6 L -0.12448 -0.002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6532E-6 L -0.11684 -1.9653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68208E-6 L -0.1243 -0.0053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-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08092E-6 L -0.11649 -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Які яскраві поля раннього… 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16" y="2971800"/>
            <a:ext cx="911224" cy="91439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5225749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4156622"/>
            <a:ext cx="907153" cy="8033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20" y="1906624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28620" y="1906624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улітку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41716" y="297179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41716" y="404560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літнє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41716" y="5114732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літнього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18578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9711E-6 L -0.1401 -0.0046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4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96532E-6 L -0.12622 -1.9653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9711E-6 L -0.1243 0.0034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17919E-6 L -0.1243 0.0048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Їх золотить ласкаве … сонечко.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03" y="4074489"/>
            <a:ext cx="882441" cy="88551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91" y="5225749"/>
            <a:ext cx="907153" cy="80338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16" y="3082816"/>
            <a:ext cx="907153" cy="8033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620" y="2017641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28620" y="1906624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улітку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41716" y="297179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28085" y="404560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літнє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28083" y="5114732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літнього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78048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5.78035E-8 L -0.12448 0.0002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5087E-6 L -0.11788 0.002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4335E-6 L -0.12153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17919E-6 L -0.13229 0.0048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526054"/>
            <a:ext cx="7992888" cy="1102746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138036" y="6214810"/>
            <a:ext cx="792088" cy="360040"/>
          </a:xfrm>
          <a:prstGeom prst="actionButtonForwardNext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7812360" y="491595"/>
            <a:ext cx="10657184" cy="1171664"/>
            <a:chOff x="539552" y="569541"/>
            <a:chExt cx="10657184" cy="1171664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331640" y="569541"/>
              <a:ext cx="9865096" cy="110274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4400" b="1" dirty="0" smtClean="0">
                  <a:solidFill>
                    <a:schemeClr val="accent3">
                      <a:lumMod val="50000"/>
                    </a:schemeClr>
                  </a:solidFill>
                </a:rPr>
                <a:t>  … наливаються колоски жита.</a:t>
              </a:r>
              <a:endParaRPr lang="ru-RU" sz="4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93453"/>
              <a:ext cx="1187330" cy="1147752"/>
            </a:xfrm>
            <a:prstGeom prst="rect">
              <a:avLst/>
            </a:prstGeom>
          </p:spPr>
        </p:pic>
      </p:grpSp>
      <p:grpSp>
        <p:nvGrpSpPr>
          <p:cNvPr id="34" name="Группа 33"/>
          <p:cNvGrpSpPr/>
          <p:nvPr/>
        </p:nvGrpSpPr>
        <p:grpSpPr>
          <a:xfrm>
            <a:off x="2641583" y="4225856"/>
            <a:ext cx="1336328" cy="1803276"/>
            <a:chOff x="2641583" y="4225856"/>
            <a:chExt cx="1336328" cy="180327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1795" y="4225856"/>
              <a:ext cx="1275903" cy="180327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641583" y="4302750"/>
              <a:ext cx="13363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000" b="1" dirty="0" smtClean="0">
                  <a:solidFill>
                    <a:srgbClr val="FF0000"/>
                  </a:solidFill>
                </a:rPr>
                <a:t>розпочати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16" y="1906624"/>
            <a:ext cx="911224" cy="91439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501" y="5170240"/>
            <a:ext cx="907153" cy="8033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491" y="4156622"/>
            <a:ext cx="907153" cy="8033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308" y="3027307"/>
            <a:ext cx="907153" cy="803383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328620" y="1906624"/>
            <a:ext cx="3203820" cy="914400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95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улітку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41716" y="2971799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71308" y="4045605"/>
            <a:ext cx="3204355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літнє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00091" y="5114732"/>
            <a:ext cx="3204357" cy="9144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літнього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16957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21965E-6 L -2.00017 -0.0037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1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4335E-6 L -0.11823 -0.002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96532E-6 L -0.12917 -1.9653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9711E-6 L -0.12483 0.0034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6.93642E-7 L -0.13403 0.002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068"/>
          </a:xfrm>
          <a:prstGeom prst="rect">
            <a:avLst/>
          </a:prstGeom>
          <a:solidFill>
            <a:schemeClr val="accent1">
              <a:alpha val="97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67544" y="750462"/>
            <a:ext cx="7488832" cy="5270826"/>
          </a:xfrm>
          <a:prstGeom prst="roundRect">
            <a:avLst/>
          </a:prstGeom>
          <a:solidFill>
            <a:schemeClr val="accent3">
              <a:lumMod val="60000"/>
              <a:lumOff val="40000"/>
              <a:alpha val="63000"/>
            </a:schemeClr>
          </a:solidFill>
          <a:ln>
            <a:solidFill>
              <a:srgbClr val="92D050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algn="ctr"/>
            <a: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Використані ресурси:</a:t>
            </a:r>
          </a:p>
          <a:p>
            <a:pPr algn="ctr"/>
            <a:r>
              <a:rPr lang="ru-RU" sz="2800" u="sng" dirty="0">
                <a:hlinkClick r:id="rId4"/>
              </a:rPr>
              <a:t>www.myshared.ru</a:t>
            </a:r>
            <a:r>
              <a:rPr lang="ru-RU" sz="2800" dirty="0"/>
              <a:t> </a:t>
            </a:r>
          </a:p>
          <a:p>
            <a:pPr algn="ctr"/>
            <a:r>
              <a:rPr lang="ru-RU" sz="2800" u="sng" dirty="0">
                <a:hlinkClick r:id="rId5"/>
              </a:rPr>
              <a:t>www.3baid.com</a:t>
            </a:r>
            <a:endParaRPr lang="ru-RU" sz="2800" dirty="0"/>
          </a:p>
          <a:p>
            <a:pPr algn="ctr"/>
            <a:r>
              <a:rPr lang="ru-RU" sz="2800" u="sng" dirty="0">
                <a:hlinkClick r:id="rId6"/>
              </a:rPr>
              <a:t>rus-tredert.blogspot.com</a:t>
            </a:r>
            <a:endParaRPr lang="ru-RU" sz="2800" dirty="0"/>
          </a:p>
          <a:p>
            <a:pPr algn="ctr"/>
            <a:r>
              <a:rPr lang="ru-RU" sz="2800" dirty="0">
                <a:hlinkClick r:id="rId7"/>
              </a:rPr>
              <a:t>www.liveinternet.ru</a:t>
            </a:r>
            <a:endParaRPr lang="ru-RU" sz="2800" dirty="0"/>
          </a:p>
          <a:p>
            <a:pPr algn="ctr"/>
            <a:r>
              <a:rPr lang="ru-RU" sz="2800" dirty="0">
                <a:hlinkClick r:id="rId8"/>
              </a:rPr>
              <a:t>detsad-kitty.ru</a:t>
            </a:r>
            <a:endParaRPr lang="ru-RU" sz="2800" dirty="0"/>
          </a:p>
          <a:p>
            <a:pPr algn="ctr"/>
            <a:r>
              <a:rPr lang="ru-RU" sz="2800" dirty="0">
                <a:hlinkClick r:id="rId9"/>
              </a:rPr>
              <a:t>olesya-emelyanova.ru</a:t>
            </a:r>
            <a:r>
              <a:rPr lang="ru-RU" sz="2800" dirty="0"/>
              <a:t> </a:t>
            </a:r>
          </a:p>
          <a:p>
            <a:pPr algn="ctr"/>
            <a:endParaRPr lang="ru-RU" sz="2800" b="1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Управляющая кнопка: домой 8">
            <a:hlinkClick r:id="" action="ppaction://hlinkshowjump?jump=endshow" highlightClick="1"/>
          </p:cNvPr>
          <p:cNvSpPr/>
          <p:nvPr/>
        </p:nvSpPr>
        <p:spPr>
          <a:xfrm>
            <a:off x="323528" y="6214810"/>
            <a:ext cx="792088" cy="360040"/>
          </a:xfrm>
          <a:prstGeom prst="actionButtonHome">
            <a:avLst/>
          </a:prstGeom>
          <a:solidFill>
            <a:srgbClr val="92D050">
              <a:alpha val="48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сведения 9">
            <a:hlinkClick r:id="" action="ppaction://hlinkshowjump?jump=lastslide" highlightClick="1"/>
          </p:cNvPr>
          <p:cNvSpPr/>
          <p:nvPr/>
        </p:nvSpPr>
        <p:spPr>
          <a:xfrm>
            <a:off x="1187624" y="6214810"/>
            <a:ext cx="792088" cy="360040"/>
          </a:xfrm>
          <a:prstGeom prst="actionButtonInformation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236296" y="6214810"/>
            <a:ext cx="792088" cy="360040"/>
          </a:xfrm>
          <a:prstGeom prst="actionButtonBackPrevious">
            <a:avLst/>
          </a:prstGeom>
          <a:solidFill>
            <a:srgbClr val="92D050">
              <a:alpha val="5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7" y="-14955"/>
            <a:ext cx="3990975" cy="62781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04" y="2564904"/>
            <a:ext cx="3444384" cy="3456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13968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220</Words>
  <Application>Microsoft Office PowerPoint</Application>
  <PresentationFormat>Экран (4:3)</PresentationFormat>
  <Paragraphs>117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Alexey</dc:creator>
  <cp:lastModifiedBy>Admin</cp:lastModifiedBy>
  <cp:revision>44</cp:revision>
  <dcterms:created xsi:type="dcterms:W3CDTF">2013-12-22T08:39:31Z</dcterms:created>
  <dcterms:modified xsi:type="dcterms:W3CDTF">2017-02-06T17:27:29Z</dcterms:modified>
</cp:coreProperties>
</file>