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708" r:id="rId5"/>
    <p:sldMasterId id="2147483720" r:id="rId6"/>
  </p:sldMasterIdLst>
  <p:sldIdLst>
    <p:sldId id="256" r:id="rId7"/>
    <p:sldId id="258" r:id="rId8"/>
    <p:sldId id="262" r:id="rId9"/>
    <p:sldId id="263" r:id="rId10"/>
    <p:sldId id="264" r:id="rId11"/>
    <p:sldId id="265" r:id="rId12"/>
    <p:sldId id="266" r:id="rId13"/>
    <p:sldId id="259" r:id="rId14"/>
    <p:sldId id="260" r:id="rId15"/>
    <p:sldId id="261" r:id="rId16"/>
    <p:sldId id="267" r:id="rId17"/>
    <p:sldId id="268" r:id="rId18"/>
    <p:sldId id="269" r:id="rId19"/>
    <p:sldId id="270" r:id="rId20"/>
    <p:sldId id="271" r:id="rId21"/>
    <p:sldId id="275" r:id="rId22"/>
    <p:sldId id="273" r:id="rId23"/>
    <p:sldId id="276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8" r:id="rId34"/>
    <p:sldId id="289" r:id="rId35"/>
    <p:sldId id="290" r:id="rId36"/>
    <p:sldId id="291" r:id="rId37"/>
    <p:sldId id="294" r:id="rId38"/>
    <p:sldId id="295" r:id="rId39"/>
    <p:sldId id="296" r:id="rId40"/>
    <p:sldId id="297" r:id="rId41"/>
    <p:sldId id="292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14" y="-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22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366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01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041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190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28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269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68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071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356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504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29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C50B4EE-E429-47EB-9F77-6B7861B77911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0EBDA24-9AC9-450D-9001-3B4A9EC56C4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Vit-Ok\Desktop\день героев отечества\картинки\23.02_plakat_DayOfHeroes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42" y="0"/>
            <a:ext cx="92694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ус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04248" y="53012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35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0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9493" y="332656"/>
            <a:ext cx="5925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Александр  Невский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026" name="Picture 2" descr="C:\Users\Vit-Ok\Desktop\день героев отечества\картинки\невск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43114"/>
            <a:ext cx="5114171" cy="39301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76567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188640"/>
            <a:ext cx="53816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Дмитрий  Донской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2050" name="Picture 2" descr="C:\Users\Vit-Ok\Desktop\день героев отечества\картинки\донской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65"/>
          <a:stretch/>
        </p:blipFill>
        <p:spPr bwMode="auto">
          <a:xfrm flipH="1">
            <a:off x="2123728" y="1228049"/>
            <a:ext cx="4752428" cy="43924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56451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332656"/>
            <a:ext cx="5825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Минин и Пожарский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3074" name="Picture 2" descr="C:\Users\Vit-Ok\Desktop\день героев отечества\картинки\минин и пожарск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7" t="9478" r="10334" b="8224"/>
          <a:stretch/>
        </p:blipFill>
        <p:spPr bwMode="auto">
          <a:xfrm>
            <a:off x="2555776" y="1255986"/>
            <a:ext cx="4529798" cy="44132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81477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332656"/>
            <a:ext cx="46025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Павел Нахимов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4098" name="Picture 2" descr="C:\Users\Vit-Ok\Desktop\день героев отечества\картинки\нахимо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847" y="1340767"/>
            <a:ext cx="3312368" cy="40952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62481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404664"/>
            <a:ext cx="60179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Александр  Суворов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5122" name="Picture 2" descr="C:\Users\Vit-Ok\Desktop\день героев отечества\картинки\суворов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5" b="11519"/>
          <a:stretch/>
        </p:blipFill>
        <p:spPr bwMode="auto">
          <a:xfrm>
            <a:off x="2885334" y="1560378"/>
            <a:ext cx="3774701" cy="39335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867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8083" y="260648"/>
            <a:ext cx="4900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Михаил  Кутузов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6146" name="Picture 2" descr="C:\Users\Vit-Ok\Desktop\день героев отечества\картинки\кутузов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24"/>
          <a:stretch/>
        </p:blipFill>
        <p:spPr bwMode="auto">
          <a:xfrm>
            <a:off x="2627784" y="1235872"/>
            <a:ext cx="3960440" cy="43270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30148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Vit-Ok\Desktop\день героев отечества\картинки\ross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596" y="-1355"/>
            <a:ext cx="9178596" cy="685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934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3075" y="332656"/>
            <a:ext cx="6455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День Героев России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8194" name="Picture 2" descr="C:\Users\Vit-Ok\Desktop\день героев отечества\картинки\1263028586_he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074" y="1556792"/>
            <a:ext cx="6295269" cy="47214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51829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лавься Русь!  -  Русские Герои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7530" y="260648"/>
            <a:ext cx="8328926" cy="624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43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Vit-Ok\Desktop\день героев отечества\картинки\geroi_2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71" y="188640"/>
            <a:ext cx="835292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763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Vit-Ok\Desktop\день героев отечества\картинки\Urij_Pantuhin._Aleksandr_Nevskij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0" t="8282" r="26616"/>
          <a:stretch/>
        </p:blipFill>
        <p:spPr bwMode="auto">
          <a:xfrm>
            <a:off x="467544" y="908720"/>
            <a:ext cx="4281834" cy="50680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20072" y="764704"/>
            <a:ext cx="365119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Александр </a:t>
            </a:r>
          </a:p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Невский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8283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Vit-Ok\Desktop\день героев отечества\картинки\aleksandr-nevskiy-5128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6" t="5063" b="4455"/>
          <a:stretch/>
        </p:blipFill>
        <p:spPr bwMode="auto">
          <a:xfrm>
            <a:off x="714578" y="260648"/>
            <a:ext cx="7632848" cy="62931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41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Vit-Ok\Desktop\день героев отечества\картинки\крестоносц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136904" cy="6287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997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Vit-Ok\Desktop\день героев отечества\картинки\чудск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19"/>
            <a:ext cx="8928992" cy="57174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13120"/>
            <a:ext cx="78150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Ледовое  побоище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5211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Vit-Ok\Desktop\день героев отечества\картинки\орден невского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180" y="188638"/>
            <a:ext cx="5976664" cy="630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963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Vit-Ok\Desktop\день героев отечества\картинки\донской 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989" y="787188"/>
            <a:ext cx="4934306" cy="52632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664492"/>
            <a:ext cx="306250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Дмитрий</a:t>
            </a:r>
          </a:p>
          <a:p>
            <a:pPr algn="ctr"/>
            <a:r>
              <a:rPr lang="ru-RU" sz="54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Донской</a:t>
            </a:r>
            <a:endParaRPr lang="ru-RU" sz="54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22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Vit-Ok\Desktop\день героев отечества\картинки\bubnov_utro_600x3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00" y="1556792"/>
            <a:ext cx="8733332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56219" y="332656"/>
            <a:ext cx="64552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Куликовская  битва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185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Vit-Ok\Desktop\день героев отечества\картинки\avilov_peresvet_600x3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45" y="548680"/>
            <a:ext cx="8495326" cy="5256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391474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Vit-Ok\Desktop\день героев отечества\картинки\31948814_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239"/>
            <a:ext cx="8890000" cy="6159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479711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Vit-Ok\Desktop\день героев отечества\Суворов\картинки\Suvorov_Alex_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620688"/>
            <a:ext cx="4359920" cy="5624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611560" y="1608341"/>
            <a:ext cx="32367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Александр</a:t>
            </a:r>
          </a:p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Суворов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9680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Vit-Ok\Desktop\день героев отечества\картинки\переход через альп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8358"/>
            <a:ext cx="8593008" cy="44062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971600" y="404664"/>
            <a:ext cx="69164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Переход через Альпы</a:t>
            </a:r>
            <a:endParaRPr lang="ru-RU" sz="54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3023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Vit-Ok\Desktop\день героев отечества\картинки\OSuvor11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6336704" cy="60954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1275079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Vit-Ok\Desktop\день героев отечества\картинки\IMG_78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1" b="10452"/>
          <a:stretch/>
        </p:blipFill>
        <p:spPr bwMode="auto">
          <a:xfrm>
            <a:off x="1403648" y="260646"/>
            <a:ext cx="6480720" cy="6423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845009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Vit-Ok\Desktop\день героев отечества\картинки\кутузов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8" t="-1" b="9735"/>
          <a:stretch/>
        </p:blipFill>
        <p:spPr bwMode="auto">
          <a:xfrm>
            <a:off x="3707903" y="1052736"/>
            <a:ext cx="5029395" cy="4433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231228" y="2090172"/>
            <a:ext cx="345158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Михаил </a:t>
            </a:r>
          </a:p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Кутузов</a:t>
            </a:r>
            <a:endParaRPr lang="ru-RU" sz="6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2855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Vit-Ok\Desktop\день героев отечества\картинки\бородин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5418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7103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Vit-Ok\Desktop\день героев отечества\картинки\DETAIL_PICTURE_6278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396874"/>
            <a:ext cx="4343400" cy="6062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778885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Vit-Ok\Desktop\день героев отечества\картинки\orden_kutuzo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2140"/>
            <a:ext cx="5832648" cy="5977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39438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Vit-Ok\Desktop\день героев отечества\картинки\r_p_5829a61254f1192cb816a6c62cf9335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8175"/>
            <a:ext cx="8462370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lagov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48264" y="55892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1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Vit-Ok\Desktop\день героев отечества\картинки\1273390064_star_victor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4090"/>
            <a:ext cx="8352928" cy="6301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1395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Vit-Ok\Desktop\день героев отечества\картинки\bm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4663"/>
            <a:ext cx="4939829" cy="6164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569621" y="1340768"/>
            <a:ext cx="2960426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Маршал</a:t>
            </a:r>
          </a:p>
          <a:p>
            <a:pPr algn="ctr"/>
            <a:endParaRPr lang="ru-RU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Георгий </a:t>
            </a:r>
          </a:p>
          <a:p>
            <a:pPr algn="ctr"/>
            <a:r>
              <a:rPr lang="ru-RU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Жуков</a:t>
            </a:r>
            <a:endParaRPr lang="ru-RU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291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Vit-Ok\Desktop\день героев отечества\картинки\гражд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16" y="980728"/>
            <a:ext cx="8271347" cy="5184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1399055" y="70518"/>
            <a:ext cx="63048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Гражданская война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580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Vit-Ok\Desktop\день героев отечества\картинки\syofwFQqlm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565390" cy="53462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971600" y="116632"/>
            <a:ext cx="6957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Отечественная война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88656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Vit-Ok\Desktop\день героев отечества\картинки\афганиста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35828"/>
            <a:ext cx="7886700" cy="525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2411760" y="188640"/>
            <a:ext cx="39356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Афганистан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44281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Vit-Ok\Desktop\день героев отечества\картинки\чечн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84" y="1124744"/>
            <a:ext cx="8504012" cy="5544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3635896" y="27187"/>
            <a:ext cx="2098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Чечня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14212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Vit-Ok\Desktop\день героев отечества\картинки\1342860769_den-geroev-otechest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77424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82943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40</Words>
  <Application>Microsoft Office PowerPoint</Application>
  <PresentationFormat>Экран (4:3)</PresentationFormat>
  <Paragraphs>26</Paragraphs>
  <Slides>36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Тема Office</vt:lpstr>
      <vt:lpstr>Горизонт</vt:lpstr>
      <vt:lpstr>Mylar</vt:lpstr>
      <vt:lpstr>Апекс</vt:lpstr>
      <vt:lpstr>Метро</vt:lpstr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Малеев</dc:creator>
  <cp:lastModifiedBy>Малеева</cp:lastModifiedBy>
  <cp:revision>19</cp:revision>
  <dcterms:created xsi:type="dcterms:W3CDTF">2012-12-03T14:56:46Z</dcterms:created>
  <dcterms:modified xsi:type="dcterms:W3CDTF">2017-02-06T18:07:46Z</dcterms:modified>
</cp:coreProperties>
</file>