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63" r:id="rId2"/>
    <p:sldId id="265" r:id="rId3"/>
    <p:sldId id="261" r:id="rId4"/>
    <p:sldId id="256" r:id="rId5"/>
    <p:sldId id="257" r:id="rId6"/>
    <p:sldId id="258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4FE"/>
    <a:srgbClr val="33CC33"/>
    <a:srgbClr val="00FF00"/>
    <a:srgbClr val="005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54" y="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CC1B8-483D-4F21-ABE8-E2ABA4B949FB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BEA6A-7A0D-4E28-8580-E6628589A4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096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9A9860-2200-41AA-8275-61628CB15691}" type="slidenum">
              <a:rPr lang="ru-RU"/>
              <a:pPr/>
              <a:t>1</a:t>
            </a:fld>
            <a:endParaRPr lang="ru-RU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824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BEA6A-7A0D-4E28-8580-E6628589A47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5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502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993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485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613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164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553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095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413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2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449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574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44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3132138" y="1628775"/>
            <a:ext cx="5527675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i="1" dirty="0">
                <a:solidFill>
                  <a:srgbClr val="984807"/>
                </a:solidFill>
                <a:latin typeface="Calibri" pitchFamily="34" charset="0"/>
              </a:rPr>
              <a:t>Урок русского языка </a:t>
            </a:r>
          </a:p>
          <a:p>
            <a:pPr algn="ctr"/>
            <a:r>
              <a:rPr lang="ru-RU" sz="5400" b="1" i="1" dirty="0">
                <a:solidFill>
                  <a:srgbClr val="984807"/>
                </a:solidFill>
                <a:latin typeface="Calibri" pitchFamily="34" charset="0"/>
              </a:rPr>
              <a:t>в  </a:t>
            </a:r>
            <a:r>
              <a:rPr lang="ru-RU" sz="5400" b="1" i="1" dirty="0">
                <a:solidFill>
                  <a:srgbClr val="984807"/>
                </a:solidFill>
              </a:rPr>
              <a:t>3</a:t>
            </a:r>
            <a:r>
              <a:rPr lang="ru-RU" sz="5400" b="1" i="1" dirty="0">
                <a:solidFill>
                  <a:srgbClr val="984807"/>
                </a:solidFill>
                <a:latin typeface="Calibri" pitchFamily="34" charset="0"/>
              </a:rPr>
              <a:t> </a:t>
            </a:r>
            <a:r>
              <a:rPr lang="ru-RU" sz="5400" b="1" i="1" dirty="0" smtClean="0">
                <a:solidFill>
                  <a:srgbClr val="984807"/>
                </a:solidFill>
                <a:latin typeface="Calibri" pitchFamily="34" charset="0"/>
              </a:rPr>
              <a:t>классе.</a:t>
            </a:r>
          </a:p>
          <a:p>
            <a:pPr algn="ctr"/>
            <a:endParaRPr lang="ru-RU" b="1" i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algn="ctr"/>
            <a:endParaRPr lang="ru-RU" sz="5400" b="1" i="1" dirty="0" smtClean="0">
              <a:solidFill>
                <a:srgbClr val="984807"/>
              </a:solidFill>
              <a:latin typeface="Calibri" pitchFamily="34" charset="0"/>
            </a:endParaRPr>
          </a:p>
          <a:p>
            <a:pPr algn="ctr"/>
            <a:endParaRPr lang="ru-RU" sz="5400" b="1" i="1" dirty="0" smtClean="0">
              <a:solidFill>
                <a:srgbClr val="984807"/>
              </a:solidFill>
              <a:latin typeface="Calibri" pitchFamily="34" charset="0"/>
            </a:endParaRPr>
          </a:p>
          <a:p>
            <a:pPr algn="ctr"/>
            <a:endParaRPr lang="ru-RU" sz="5400" b="1" i="1" dirty="0" smtClean="0">
              <a:solidFill>
                <a:srgbClr val="984807"/>
              </a:solidFill>
              <a:latin typeface="Calibri" pitchFamily="34" charset="0"/>
            </a:endParaRPr>
          </a:p>
          <a:p>
            <a:pPr algn="ctr"/>
            <a:endParaRPr lang="ru-RU" sz="5400" b="1" i="1" dirty="0">
              <a:solidFill>
                <a:srgbClr val="984807"/>
              </a:solidFill>
              <a:latin typeface="Calibri" pitchFamily="34" charset="0"/>
            </a:endParaRPr>
          </a:p>
        </p:txBody>
      </p:sp>
      <p:pic>
        <p:nvPicPr>
          <p:cNvPr id="4099" name="Рисунок 7" descr="kniga52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459253">
            <a:off x="527050" y="2173288"/>
            <a:ext cx="30765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29075"/>
            <a:ext cx="3257550" cy="2828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          7 февраля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8096" y="2076575"/>
            <a:ext cx="7290055" cy="4023360"/>
          </a:xfrm>
        </p:spPr>
        <p:txBody>
          <a:bodyPr/>
          <a:lstStyle/>
          <a:p>
            <a:r>
              <a:rPr lang="ru-RU" dirty="0" smtClean="0"/>
              <a:t>                                       </a:t>
            </a:r>
            <a:r>
              <a:rPr lang="ru-RU" sz="6000" dirty="0" smtClean="0"/>
              <a:t>Изложение</a:t>
            </a:r>
          </a:p>
          <a:p>
            <a:r>
              <a:rPr lang="ru-RU" sz="6000" dirty="0" smtClean="0"/>
              <a:t>            Лев и мышь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624910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456718"/>
            <a:ext cx="91440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81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4E4E4E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81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b="1" dirty="0" smtClean="0">
              <a:solidFill>
                <a:srgbClr val="4E4E4E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indent="38100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     Обучающее </a:t>
            </a: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изложение.</a:t>
            </a:r>
          </a:p>
          <a:p>
            <a:pPr marL="0" marR="0" lvl="0" indent="381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4E4E4E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81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Лев и мышка.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Лев спал. По нему пробежала мышка. Лев проснулся и поймал её. Мышка просила отпустить её и обещала отплатить добром. Лев засмеялся и отпустил мышку.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Однажды льва поймали охотники и привязали к дереву. Мышка услышала рев льва, прибежала  и перегрызла веревку.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Так мышка спасла льва и выполнила обещание.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052736"/>
            <a:ext cx="806489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Прочитайте текст.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Как можно озаглавить текст?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Сколько частей имеет текст?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Назовите эти части.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В чем заключается мораль басни?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Отчего проснулся лев?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Что хотел сделать лев?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Что произошло дальше?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Как мышка отплатила льву?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Arial" pitchFamily="34" charset="0"/>
                <a:cs typeface="Arial" pitchFamily="34" charset="0"/>
              </a:rPr>
              <a:t>  Почему она это сделала? 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04664"/>
            <a:ext cx="756084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Примерный план.</a:t>
            </a:r>
          </a:p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187624" y="1556792"/>
            <a:ext cx="70567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Лев поймал мышку.</a:t>
            </a:r>
          </a:p>
          <a:p>
            <a:pPr marL="342900" indent="-342900">
              <a:buAutoNum type="arabicPeriod"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Обещания мышки.</a:t>
            </a:r>
          </a:p>
          <a:p>
            <a:pPr marL="342900" indent="-342900">
              <a:buAutoNum type="arabicPeriod"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Лев в беде.</a:t>
            </a:r>
          </a:p>
          <a:p>
            <a:pPr marL="342900" indent="-342900">
              <a:buAutoNum type="arabicPeriod"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Добро за добро.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24744"/>
            <a:ext cx="88204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Arial" pitchFamily="34" charset="0"/>
                <a:cs typeface="Arial" pitchFamily="34" charset="0"/>
              </a:rPr>
              <a:t>Ле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, мы</a:t>
            </a:r>
            <a:r>
              <a:rPr lang="ru-RU" sz="4000" u="sng" dirty="0" smtClean="0">
                <a:latin typeface="Arial" pitchFamily="34" charset="0"/>
                <a:cs typeface="Arial" pitchFamily="34" charset="0"/>
              </a:rPr>
              <a:t>шь,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 пр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б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жала, пр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снул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ся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, п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ймал, мы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шк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у, пр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сить,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тпустить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на,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б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ru-RU" sz="4000" u="sng" dirty="0" smtClean="0">
                <a:latin typeface="Arial" pitchFamily="34" charset="0"/>
                <a:cs typeface="Arial" pitchFamily="34" charset="0"/>
              </a:rPr>
              <a:t>ща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ла,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делать, д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бро, з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см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ял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ся, 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днажды,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хотн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к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и,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л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ь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ва,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ни, пр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я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зали, дер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ву, услыш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ла, льв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ин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ый, рё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в,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пр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б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жала, пом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u="sng" dirty="0" smtClean="0">
                <a:latin typeface="Arial" pitchFamily="34" charset="0"/>
                <a:cs typeface="Arial" pitchFamily="34" charset="0"/>
              </a:rPr>
              <a:t>щь ,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п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грызла, в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е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рё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ку, мал</a:t>
            </a:r>
            <a:r>
              <a:rPr lang="ru-RU" sz="4000" u="sng" dirty="0" smtClean="0">
                <a:latin typeface="Arial" pitchFamily="34" charset="0"/>
                <a:cs typeface="Arial" pitchFamily="34" charset="0"/>
              </a:rPr>
              <a:t>еньк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ая, 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тпл</a:t>
            </a:r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тила.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Орфографическая работа</a:t>
            </a:r>
            <a:endParaRPr lang="ru-RU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-78621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  1. Что делал лев?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 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спал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                     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2. Кто по нему пробежал?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                                          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мышка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4E4E4E"/>
              </a:solidFill>
              <a:effectLst/>
              <a:latin typeface="PT Sans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 3. Что сделал лев?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                    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 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проснулся, поймал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 4. О чем просила мышка и что она обещала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?     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пр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сить,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тпустить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б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400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ща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ла,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с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делать, д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бро,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4E4E4E"/>
              </a:solidFill>
              <a:effectLst/>
              <a:latin typeface="PT Sans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 5. Как поступил лев?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см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ял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ся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                             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6. Что случилось однажды со львом?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    </a:t>
            </a:r>
            <a:r>
              <a:rPr lang="ru-RU" sz="4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однажды, охотники, льва, они, привязали, дереву, услышала, львиный, рёв,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               </a:t>
            </a:r>
            <a:endParaRPr lang="ru-RU" sz="2000" dirty="0" smtClean="0">
              <a:solidFill>
                <a:srgbClr val="4E4E4E"/>
              </a:solidFill>
              <a:latin typeface="PT Sans"/>
              <a:ea typeface="Times New Roman" pitchFamily="18" charset="0"/>
              <a:cs typeface="Times New Roman" pitchFamily="18" charset="0"/>
            </a:endParaRPr>
          </a:p>
          <a:p>
            <a:pPr lvl="0"/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PT Sans"/>
                <a:ea typeface="Times New Roman" pitchFamily="18" charset="0"/>
                <a:cs typeface="Times New Roman" pitchFamily="18" charset="0"/>
              </a:rPr>
              <a:t>  7. Что сделала мышка?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  </a:t>
            </a:r>
          </a:p>
          <a:p>
            <a:pPr lvl="0"/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   </a:t>
            </a:r>
            <a:r>
              <a:rPr lang="ru-RU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прибежала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помо</a:t>
            </a:r>
            <a:r>
              <a:rPr lang="ru-RU" sz="24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щь , 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перегрызла, верёвку, мал</a:t>
            </a:r>
            <a:r>
              <a:rPr lang="ru-RU" sz="24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еньк</a:t>
            </a:r>
            <a:r>
              <a:rPr lang="ru-RU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ая, отплатила.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4E4E4E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118</TotalTime>
  <Words>220</Words>
  <Application>Microsoft Office PowerPoint</Application>
  <PresentationFormat>Экран (4:3)</PresentationFormat>
  <Paragraphs>49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PT Sans</vt:lpstr>
      <vt:lpstr>Times New Roman</vt:lpstr>
      <vt:lpstr>Tw Cen MT</vt:lpstr>
      <vt:lpstr>Tw Cen MT Condensed</vt:lpstr>
      <vt:lpstr>Wingdings 3</vt:lpstr>
      <vt:lpstr>Интеграл</vt:lpstr>
      <vt:lpstr>Презентация PowerPoint</vt:lpstr>
      <vt:lpstr>          7 февраля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Арина</cp:lastModifiedBy>
  <cp:revision>22</cp:revision>
  <dcterms:modified xsi:type="dcterms:W3CDTF">2017-02-06T18:34:26Z</dcterms:modified>
</cp:coreProperties>
</file>