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29.01.2017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92696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/>
              <a:t>Определите падеж выделенных существительных</a:t>
            </a:r>
            <a:r>
              <a:rPr lang="ru-RU" b="1" u="sng" dirty="0" smtClean="0"/>
              <a:t>.</a:t>
            </a:r>
            <a:endParaRPr lang="ru-RU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233772" y="1700808"/>
            <a:ext cx="860444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Ветки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берёзы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качались от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ветра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На сосне гнездо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совы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 По сторонам</a:t>
            </a:r>
          </a:p>
          <a:p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дороги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начинались заросли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ольхи</a:t>
            </a:r>
          </a:p>
          <a:p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черёмухи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5996" y="2780928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27308" y="1439198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76256" y="1474002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41934" y="4138170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6673" y="4116854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88319" y="5445224"/>
            <a:ext cx="8280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 smtClean="0">
                <a:solidFill>
                  <a:srgbClr val="FF0000"/>
                </a:solidFill>
              </a:rPr>
              <a:t>Р.п</a:t>
            </a:r>
            <a:r>
              <a:rPr lang="ru-RU" sz="2800" b="1" dirty="0" smtClean="0">
                <a:solidFill>
                  <a:srgbClr val="FF0000"/>
                </a:solidFill>
              </a:rPr>
              <a:t>.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269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620688"/>
            <a:ext cx="8352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u="sng" dirty="0" smtClean="0"/>
              <a:t>В данные словосочетания вставь подходящие по смыслу предлоги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2132856"/>
            <a:ext cx="80648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Вышел ___ комнаты, слетел ___ дуба, спас ___ гибели, взял ___ сестры, шёл ___________забора, доплыл ___ берега, написал ___ ошибок, приготовил ___ мамы.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38197" y="2143275"/>
            <a:ext cx="844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из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96336" y="2132856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49753" y="2854121"/>
            <a:ext cx="4224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у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597" y="4149080"/>
            <a:ext cx="9636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до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36096" y="4841290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для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31840" y="2865986"/>
            <a:ext cx="8448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от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54241" y="3517850"/>
            <a:ext cx="32859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около/возле</a:t>
            </a: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59121" y="4139312"/>
            <a:ext cx="11784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без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9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5608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долго искал подарок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друга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Я долго искал подарок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другу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962103" y="404664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solidFill>
                  <a:srgbClr val="FF0000"/>
                </a:solidFill>
              </a:rPr>
              <a:t>Р.п</a:t>
            </a:r>
            <a:r>
              <a:rPr lang="ru-RU" sz="4000" b="1" i="1" dirty="0" smtClean="0">
                <a:solidFill>
                  <a:srgbClr val="FF0000"/>
                </a:solidFill>
              </a:rPr>
              <a:t>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796136" y="1556792"/>
            <a:ext cx="1440160" cy="0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40152" y="1681936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solidFill>
                  <a:srgbClr val="FF0000"/>
                </a:solidFill>
              </a:rPr>
              <a:t>Д.п</a:t>
            </a:r>
            <a:r>
              <a:rPr lang="ru-RU" sz="4000" b="1" i="1" dirty="0" smtClean="0">
                <a:solidFill>
                  <a:srgbClr val="FF0000"/>
                </a:solidFill>
              </a:rPr>
              <a:t>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5818087" y="2708920"/>
            <a:ext cx="1274193" cy="0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544" y="3573016"/>
            <a:ext cx="82089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Почтальон принёс письмо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бабушке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Почтальон принёс письмо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бабушки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876256" y="3573016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solidFill>
                  <a:srgbClr val="FF0000"/>
                </a:solidFill>
              </a:rPr>
              <a:t>Д.п</a:t>
            </a:r>
            <a:r>
              <a:rPr lang="ru-RU" sz="4000" b="1" i="1" dirty="0" smtClean="0">
                <a:solidFill>
                  <a:srgbClr val="FF0000"/>
                </a:solidFill>
              </a:rPr>
              <a:t>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14231" y="4835078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 err="1" smtClean="0">
                <a:solidFill>
                  <a:srgbClr val="FF0000"/>
                </a:solidFill>
              </a:rPr>
              <a:t>Р.п</a:t>
            </a:r>
            <a:r>
              <a:rPr lang="ru-RU" sz="4000" b="1" i="1" dirty="0" smtClean="0">
                <a:solidFill>
                  <a:srgbClr val="FF0000"/>
                </a:solidFill>
              </a:rPr>
              <a:t>.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455183" y="4653136"/>
            <a:ext cx="1861233" cy="0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455183" y="5877272"/>
            <a:ext cx="2005249" cy="0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124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5"/>
            <a:ext cx="849694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Имя существительное в родительном падеже отвечает на вопросы _____? и _____?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 родительном падеже существительные могут употребляться с предлогами ______________________________________.</a:t>
            </a:r>
          </a:p>
          <a:p>
            <a:pPr marL="342900" indent="-342900">
              <a:buAutoNum type="arabicPeriod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Каким членом предложения является существительное в родительном падеже?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а) подлежащим;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б) дополнением или обстоятельством.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3968" y="836711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кого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40152" y="816539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чего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2276872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без, у, от, до, с, из, около, возле, для 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3432739">
            <a:off x="1048627" y="4223598"/>
            <a:ext cx="360040" cy="360040"/>
          </a:xfrm>
          <a:prstGeom prst="halfFrame">
            <a:avLst>
              <a:gd name="adj1" fmla="val 10256"/>
              <a:gd name="adj2" fmla="val 871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0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26</TotalTime>
  <Words>179</Words>
  <Application>Microsoft Office PowerPoint</Application>
  <PresentationFormat>Экран (4:3)</PresentationFormat>
  <Paragraphs>40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Исполнительная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DNA7 X86</cp:lastModifiedBy>
  <cp:revision>4</cp:revision>
  <dcterms:created xsi:type="dcterms:W3CDTF">2017-01-29T12:38:26Z</dcterms:created>
  <dcterms:modified xsi:type="dcterms:W3CDTF">2017-01-29T13:21:28Z</dcterms:modified>
</cp:coreProperties>
</file>