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0" r:id="rId4"/>
    <p:sldId id="259" r:id="rId5"/>
    <p:sldId id="257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198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4555C-0072-4B3F-9FE9-51A3D7939CED}" type="datetimeFigureOut">
              <a:rPr lang="ru-RU" smtClean="0"/>
              <a:pPr/>
              <a:t>02.02.2017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9A493-803E-48AB-A503-0D5D346BCAF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4555C-0072-4B3F-9FE9-51A3D7939CED}" type="datetimeFigureOut">
              <a:rPr lang="ru-RU" smtClean="0"/>
              <a:pPr/>
              <a:t>02.02.2017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9A493-803E-48AB-A503-0D5D346BCAF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4555C-0072-4B3F-9FE9-51A3D7939CED}" type="datetimeFigureOut">
              <a:rPr lang="ru-RU" smtClean="0"/>
              <a:pPr/>
              <a:t>02.02.2017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9A493-803E-48AB-A503-0D5D346BCAF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4555C-0072-4B3F-9FE9-51A3D7939CED}" type="datetimeFigureOut">
              <a:rPr lang="ru-RU" smtClean="0"/>
              <a:pPr/>
              <a:t>02.02.2017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9A493-803E-48AB-A503-0D5D346BCAF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4555C-0072-4B3F-9FE9-51A3D7939CED}" type="datetimeFigureOut">
              <a:rPr lang="ru-RU" smtClean="0"/>
              <a:pPr/>
              <a:t>02.02.2017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9A493-803E-48AB-A503-0D5D346BCAF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4555C-0072-4B3F-9FE9-51A3D7939CED}" type="datetimeFigureOut">
              <a:rPr lang="ru-RU" smtClean="0"/>
              <a:pPr/>
              <a:t>02.02.2017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9A493-803E-48AB-A503-0D5D346BCAF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4555C-0072-4B3F-9FE9-51A3D7939CED}" type="datetimeFigureOut">
              <a:rPr lang="ru-RU" smtClean="0"/>
              <a:pPr/>
              <a:t>02.02.2017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9A493-803E-48AB-A503-0D5D346BCAF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4555C-0072-4B3F-9FE9-51A3D7939CED}" type="datetimeFigureOut">
              <a:rPr lang="ru-RU" smtClean="0"/>
              <a:pPr/>
              <a:t>02.02.2017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9A493-803E-48AB-A503-0D5D346BCAF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4555C-0072-4B3F-9FE9-51A3D7939CED}" type="datetimeFigureOut">
              <a:rPr lang="ru-RU" smtClean="0"/>
              <a:pPr/>
              <a:t>02.02.2017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9A493-803E-48AB-A503-0D5D346BCAF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4555C-0072-4B3F-9FE9-51A3D7939CED}" type="datetimeFigureOut">
              <a:rPr lang="ru-RU" smtClean="0"/>
              <a:pPr/>
              <a:t>02.02.2017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9A493-803E-48AB-A503-0D5D346BCAF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4555C-0072-4B3F-9FE9-51A3D7939CED}" type="datetimeFigureOut">
              <a:rPr lang="ru-RU" smtClean="0"/>
              <a:pPr/>
              <a:t>02.02.2017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9A493-803E-48AB-A503-0D5D346BCAF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74555C-0072-4B3F-9FE9-51A3D7939CED}" type="datetimeFigureOut">
              <a:rPr lang="ru-RU" smtClean="0"/>
              <a:pPr/>
              <a:t>02.02.2017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29A493-803E-48AB-A503-0D5D346BCAF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643306" y="857232"/>
            <a:ext cx="4857784" cy="3714776"/>
          </a:xfrm>
        </p:spPr>
        <p:txBody>
          <a:bodyPr>
            <a:noAutofit/>
          </a:bodyPr>
          <a:lstStyle/>
          <a:p>
            <a:r>
              <a:rPr lang="ru-RU" sz="6600" b="1" i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Святая великая княгиня Елизавета</a:t>
            </a:r>
            <a:endParaRPr lang="ru-RU" sz="6600" b="1" i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                </a:t>
            </a:r>
          </a:p>
          <a:p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           (1864 – 1918)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oie_UDCyLXdUKtg8 (1)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785794"/>
            <a:ext cx="3500462" cy="5000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700" dirty="0">
                <a:latin typeface="Times New Roman" pitchFamily="18" charset="0"/>
                <a:cs typeface="Times New Roman" pitchFamily="18" charset="0"/>
              </a:rPr>
              <a:t>Святая </a:t>
            </a:r>
            <a:r>
              <a:rPr lang="ru-RU" sz="2700" dirty="0" err="1">
                <a:latin typeface="Times New Roman" pitchFamily="18" charset="0"/>
                <a:cs typeface="Times New Roman" pitchFamily="18" charset="0"/>
              </a:rPr>
              <a:t>преподобномученица</a:t>
            </a:r>
            <a:r>
              <a:rPr lang="ru-RU" sz="27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великая </a:t>
            </a:r>
            <a:r>
              <a:rPr lang="ru-RU" sz="2700" dirty="0">
                <a:latin typeface="Times New Roman" pitchFamily="18" charset="0"/>
                <a:cs typeface="Times New Roman" pitchFamily="18" charset="0"/>
              </a:rPr>
              <a:t>княгиня </a:t>
            </a:r>
            <a:r>
              <a:rPr lang="ru-RU" sz="2700" dirty="0" err="1">
                <a:latin typeface="Times New Roman" pitchFamily="18" charset="0"/>
                <a:cs typeface="Times New Roman" pitchFamily="18" charset="0"/>
              </a:rPr>
              <a:t>Елисавета</a:t>
            </a:r>
            <a:r>
              <a:rPr lang="ru-RU" sz="27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dirty="0" err="1">
                <a:latin typeface="Times New Roman" pitchFamily="18" charset="0"/>
                <a:cs typeface="Times New Roman" pitchFamily="18" charset="0"/>
              </a:rPr>
              <a:t>Феодоровна</a:t>
            </a:r>
            <a:r>
              <a:rPr lang="ru-RU" sz="2700" dirty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dirty="0"/>
              <a:t> </a:t>
            </a:r>
          </a:p>
        </p:txBody>
      </p:sp>
      <p:pic>
        <p:nvPicPr>
          <p:cNvPr id="4" name="Содержимое 3" descr="oie_21133221awCli6eu.pn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85720" y="1428736"/>
            <a:ext cx="8572560" cy="41108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7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dirty="0">
                <a:latin typeface="Times New Roman" pitchFamily="18" charset="0"/>
                <a:cs typeface="Times New Roman" pitchFamily="18" charset="0"/>
              </a:rPr>
            </a:b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Убиение </a:t>
            </a:r>
            <a:r>
              <a:rPr lang="ru-RU" sz="2700" dirty="0" err="1">
                <a:latin typeface="Times New Roman" pitchFamily="18" charset="0"/>
                <a:cs typeface="Times New Roman" pitchFamily="18" charset="0"/>
              </a:rPr>
              <a:t>прпм</a:t>
            </a:r>
            <a:r>
              <a:rPr lang="ru-RU" sz="27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700" dirty="0" err="1">
                <a:latin typeface="Times New Roman" pitchFamily="18" charset="0"/>
                <a:cs typeface="Times New Roman" pitchFamily="18" charset="0"/>
              </a:rPr>
              <a:t>Елисаветы</a:t>
            </a:r>
            <a:r>
              <a:rPr lang="ru-RU" sz="2700" dirty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2700" dirty="0" err="1">
                <a:latin typeface="Times New Roman" pitchFamily="18" charset="0"/>
                <a:cs typeface="Times New Roman" pitchFamily="18" charset="0"/>
              </a:rPr>
              <a:t>ихже</a:t>
            </a:r>
            <a:r>
              <a:rPr lang="ru-RU" sz="2700" dirty="0">
                <a:latin typeface="Times New Roman" pitchFamily="18" charset="0"/>
                <a:cs typeface="Times New Roman" pitchFamily="18" charset="0"/>
              </a:rPr>
              <a:t> с нею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4" name="Содержимое 3" descr="oie_20195415ljxrB37g.jp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928662" y="1428736"/>
            <a:ext cx="3474860" cy="46974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oie_20201756Ii2eqNUH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1428736"/>
            <a:ext cx="3362333" cy="4714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42852"/>
            <a:ext cx="8229600" cy="1274786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" name="Содержимое 3" descr="oie_tPkZacG2NRbm.jp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857356" y="714356"/>
            <a:ext cx="2571768" cy="5857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oie_20195544FnL5BKJO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714356"/>
            <a:ext cx="2581286" cy="5857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2428860" y="1"/>
            <a:ext cx="4185451" cy="615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           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Святая  </a:t>
            </a:r>
            <a:r>
              <a:rPr kumimoji="0" lang="ru-RU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преподобномученица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великая  княгиня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Елисавета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Феодоровна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 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143372" y="274638"/>
            <a:ext cx="4543428" cy="5797568"/>
          </a:xfrm>
        </p:spPr>
        <p:txBody>
          <a:bodyPr>
            <a:normAutofit/>
          </a:bodyPr>
          <a:lstStyle/>
          <a:p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7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dirty="0">
                <a:latin typeface="Times New Roman" pitchFamily="18" charset="0"/>
                <a:cs typeface="Times New Roman" pitchFamily="18" charset="0"/>
              </a:rPr>
            </a:b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7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dirty="0">
                <a:latin typeface="Times New Roman" pitchFamily="18" charset="0"/>
                <a:cs typeface="Times New Roman" pitchFamily="18" charset="0"/>
              </a:rPr>
            </a:b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7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dirty="0">
                <a:latin typeface="Times New Roman" pitchFamily="18" charset="0"/>
                <a:cs typeface="Times New Roman" pitchFamily="18" charset="0"/>
              </a:rPr>
            </a:b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7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dirty="0">
                <a:latin typeface="Times New Roman" pitchFamily="18" charset="0"/>
                <a:cs typeface="Times New Roman" pitchFamily="18" charset="0"/>
              </a:rPr>
            </a:b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Памятник </a:t>
            </a:r>
            <a:r>
              <a:rPr lang="ru-RU" sz="2700" dirty="0">
                <a:latin typeface="Times New Roman" pitchFamily="18" charset="0"/>
                <a:cs typeface="Times New Roman" pitchFamily="18" charset="0"/>
              </a:rPr>
              <a:t>Великой Княгине Елизавете </a:t>
            </a:r>
            <a:r>
              <a:rPr lang="ru-RU" sz="2700" dirty="0" err="1" smtClean="0">
                <a:latin typeface="Times New Roman" pitchFamily="18" charset="0"/>
                <a:cs typeface="Times New Roman" pitchFamily="18" charset="0"/>
              </a:rPr>
              <a:t>Феодоровне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700" dirty="0">
                <a:latin typeface="Times New Roman" pitchFamily="18" charset="0"/>
                <a:cs typeface="Times New Roman" pitchFamily="18" charset="0"/>
              </a:rPr>
              <a:t>Установлен на территории Обители в 1990 году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4" name="Содержимое 3" descr="oie_211450138rAWm5d.jp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42844" y="428604"/>
            <a:ext cx="3964916" cy="55975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44" y="274638"/>
            <a:ext cx="2214578" cy="6011882"/>
          </a:xfrm>
        </p:spPr>
        <p:txBody>
          <a:bodyPr>
            <a:normAutofit/>
          </a:bodyPr>
          <a:lstStyle/>
          <a:p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Марфо-Мариинский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 монастырь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10622018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28860" y="214290"/>
            <a:ext cx="4572032" cy="6143668"/>
          </a:xfr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572140"/>
            <a:ext cx="8229600" cy="1143008"/>
          </a:xfrm>
        </p:spPr>
        <p:txBody>
          <a:bodyPr>
            <a:normAutofit fontScale="90000"/>
          </a:bodyPr>
          <a:lstStyle/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Марфо-Мариинский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монастырь</a:t>
            </a:r>
            <a:endParaRPr lang="ru-RU" dirty="0"/>
          </a:p>
        </p:txBody>
      </p:sp>
      <p:pic>
        <p:nvPicPr>
          <p:cNvPr id="4" name="Содержимое 3" descr="b405a792bc638994329a60374bdb2039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28662" y="285728"/>
            <a:ext cx="7572428" cy="5286412"/>
          </a:xfr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ddcac35a694149f1c30d8ede18f22cec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7158" y="357167"/>
            <a:ext cx="8358245" cy="5643602"/>
          </a:xfr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786454"/>
            <a:ext cx="8229600" cy="1071546"/>
          </a:xfrm>
        </p:spPr>
        <p:txBody>
          <a:bodyPr>
            <a:noAutofit/>
          </a:bodyPr>
          <a:lstStyle/>
          <a:p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Свято-Елисаветинский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монастырь. </a:t>
            </a:r>
            <a:br>
              <a:rPr lang="ru-RU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г. Минск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IMG_079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714348" y="714357"/>
            <a:ext cx="7858179" cy="5072098"/>
          </a:xfr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857892"/>
            <a:ext cx="8229600" cy="857256"/>
          </a:xfrm>
        </p:spPr>
        <p:txBody>
          <a:bodyPr>
            <a:normAutofit fontScale="90000"/>
          </a:bodyPr>
          <a:lstStyle/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Свято-Елисаветинский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монастырь. 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г. Минск</a:t>
            </a:r>
            <a:endParaRPr lang="ru-RU" dirty="0"/>
          </a:p>
        </p:txBody>
      </p:sp>
      <p:pic>
        <p:nvPicPr>
          <p:cNvPr id="4" name="Содержимое 3" descr="IMG_080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571736" y="142852"/>
            <a:ext cx="4286280" cy="5643602"/>
          </a:xfr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5929330"/>
            <a:ext cx="9144000" cy="928670"/>
          </a:xfrm>
        </p:spPr>
        <p:txBody>
          <a:bodyPr>
            <a:noAutofit/>
          </a:bodyPr>
          <a:lstStyle/>
          <a:p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Свято-Елисаветинский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монастырь. </a:t>
            </a:r>
            <a:br>
              <a:rPr lang="ru-RU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г. Минск</a:t>
            </a:r>
            <a:endParaRPr lang="ru-RU" sz="3600" dirty="0"/>
          </a:p>
        </p:txBody>
      </p:sp>
      <p:pic>
        <p:nvPicPr>
          <p:cNvPr id="4" name="Содержимое 3" descr="IMG_080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42910" y="285729"/>
            <a:ext cx="8143931" cy="5643602"/>
          </a:xfr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57166"/>
            <a:ext cx="8229600" cy="5768997"/>
          </a:xfrm>
        </p:spPr>
        <p:txBody>
          <a:bodyPr/>
          <a:lstStyle/>
          <a:p>
            <a:pPr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3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Милость сердца… Милосердие… </a:t>
            </a:r>
          </a:p>
          <a:p>
            <a:pPr>
              <a:buNone/>
            </a:pPr>
            <a:endParaRPr lang="ru-RU" sz="36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3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«Хочешь получить милость? Оказывай милосердие сам….Милосердие происходит от любви…» </a:t>
            </a:r>
          </a:p>
          <a:p>
            <a:pPr>
              <a:buNone/>
            </a:pPr>
            <a:r>
              <a:rPr lang="ru-RU" sz="36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          (</a:t>
            </a:r>
            <a:r>
              <a:rPr lang="ru-RU" sz="36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Свт</a:t>
            </a:r>
            <a:r>
              <a:rPr lang="ru-RU" sz="3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 Иоанн Златоуст)</a:t>
            </a:r>
            <a:endParaRPr lang="ru-RU" sz="36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86</TotalTime>
  <Words>60</Words>
  <Application>Microsoft Office PowerPoint</Application>
  <PresentationFormat>Экран (4:3)</PresentationFormat>
  <Paragraphs>21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Святая великая княгиня Елизавета</vt:lpstr>
      <vt:lpstr>Святая преподобномученица  великая княгиня Елисавета Феодоровна. </vt:lpstr>
      <vt:lpstr>  Убиение прпм. Елисаветы и ихже с нею </vt:lpstr>
      <vt:lpstr>Слайд 4</vt:lpstr>
      <vt:lpstr>        Памятник Великой Княгине Елизавете Феодоровне. Установлен на территории Обители в 1990 году. </vt:lpstr>
      <vt:lpstr>Марфо-Мариинский      монастырь</vt:lpstr>
      <vt:lpstr>Марфо-Мариинский      монастырь</vt:lpstr>
      <vt:lpstr>Слайд 8</vt:lpstr>
      <vt:lpstr>Свято-Елисаветинский монастырь.  г. Минск</vt:lpstr>
      <vt:lpstr>Свято-Елисаветинский монастырь.  г. Минск</vt:lpstr>
      <vt:lpstr>Свято-Елисаветинский монастырь.  г. Минск</vt:lpstr>
      <vt:lpstr>Слайд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Великая княгиня Елизавета</dc:title>
  <dc:creator>Елена</dc:creator>
  <cp:lastModifiedBy>Елена</cp:lastModifiedBy>
  <cp:revision>10</cp:revision>
  <dcterms:created xsi:type="dcterms:W3CDTF">2016-12-01T19:49:36Z</dcterms:created>
  <dcterms:modified xsi:type="dcterms:W3CDTF">2017-02-02T19:02:17Z</dcterms:modified>
</cp:coreProperties>
</file>