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81" r:id="rId4"/>
    <p:sldId id="282" r:id="rId5"/>
    <p:sldId id="283" r:id="rId6"/>
    <p:sldId id="260" r:id="rId7"/>
    <p:sldId id="261" r:id="rId8"/>
    <p:sldId id="262" r:id="rId9"/>
    <p:sldId id="259" r:id="rId10"/>
    <p:sldId id="263" r:id="rId11"/>
    <p:sldId id="268" r:id="rId12"/>
    <p:sldId id="269" r:id="rId13"/>
    <p:sldId id="273" r:id="rId14"/>
    <p:sldId id="265" r:id="rId15"/>
    <p:sldId id="266" r:id="rId16"/>
    <p:sldId id="267" r:id="rId17"/>
    <p:sldId id="275" r:id="rId18"/>
    <p:sldId id="276" r:id="rId19"/>
    <p:sldId id="274" r:id="rId20"/>
    <p:sldId id="277" r:id="rId21"/>
    <p:sldId id="279" r:id="rId22"/>
    <p:sldId id="270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3DC6-614A-40C0-A637-332A5806533B}" type="datetimeFigureOut">
              <a:rPr lang="ru-RU" smtClean="0"/>
              <a:pPr/>
              <a:t>02.01.2010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2375-CA9F-4810-AA1F-1A49D9060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3DC6-614A-40C0-A637-332A5806533B}" type="datetimeFigureOut">
              <a:rPr lang="ru-RU" smtClean="0"/>
              <a:pPr/>
              <a:t>02.01.2010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2375-CA9F-4810-AA1F-1A49D9060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3DC6-614A-40C0-A637-332A5806533B}" type="datetimeFigureOut">
              <a:rPr lang="ru-RU" smtClean="0"/>
              <a:pPr/>
              <a:t>02.01.2010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2375-CA9F-4810-AA1F-1A49D9060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3DC6-614A-40C0-A637-332A5806533B}" type="datetimeFigureOut">
              <a:rPr lang="ru-RU" smtClean="0"/>
              <a:pPr/>
              <a:t>02.01.2010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2375-CA9F-4810-AA1F-1A49D9060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3DC6-614A-40C0-A637-332A5806533B}" type="datetimeFigureOut">
              <a:rPr lang="ru-RU" smtClean="0"/>
              <a:pPr/>
              <a:t>02.01.2010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2375-CA9F-4810-AA1F-1A49D9060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3DC6-614A-40C0-A637-332A5806533B}" type="datetimeFigureOut">
              <a:rPr lang="ru-RU" smtClean="0"/>
              <a:pPr/>
              <a:t>02.01.2010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2375-CA9F-4810-AA1F-1A49D9060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3DC6-614A-40C0-A637-332A5806533B}" type="datetimeFigureOut">
              <a:rPr lang="ru-RU" smtClean="0"/>
              <a:pPr/>
              <a:t>02.01.2010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2375-CA9F-4810-AA1F-1A49D9060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3DC6-614A-40C0-A637-332A5806533B}" type="datetimeFigureOut">
              <a:rPr lang="ru-RU" smtClean="0"/>
              <a:pPr/>
              <a:t>02.01.2010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2375-CA9F-4810-AA1F-1A49D9060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3DC6-614A-40C0-A637-332A5806533B}" type="datetimeFigureOut">
              <a:rPr lang="ru-RU" smtClean="0"/>
              <a:pPr/>
              <a:t>02.01.2010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2375-CA9F-4810-AA1F-1A49D9060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3DC6-614A-40C0-A637-332A5806533B}" type="datetimeFigureOut">
              <a:rPr lang="ru-RU" smtClean="0"/>
              <a:pPr/>
              <a:t>02.01.2010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2375-CA9F-4810-AA1F-1A49D9060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73DC6-614A-40C0-A637-332A5806533B}" type="datetimeFigureOut">
              <a:rPr lang="ru-RU" smtClean="0"/>
              <a:pPr/>
              <a:t>02.01.2010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D2375-CA9F-4810-AA1F-1A49D9060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73DC6-614A-40C0-A637-332A5806533B}" type="datetimeFigureOut">
              <a:rPr lang="ru-RU" smtClean="0"/>
              <a:pPr/>
              <a:t>02.01.2010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D2375-CA9F-4810-AA1F-1A49D9060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428604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94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437" y="0"/>
            <a:ext cx="9151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437" y="0"/>
            <a:ext cx="9151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437" y="0"/>
            <a:ext cx="9151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437" y="0"/>
            <a:ext cx="9151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437" y="0"/>
            <a:ext cx="9151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437" y="0"/>
            <a:ext cx="9151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439" y="0"/>
            <a:ext cx="915143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437" y="0"/>
            <a:ext cx="9151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437" y="0"/>
            <a:ext cx="9151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51413"/>
          <a:stretch>
            <a:fillRect/>
          </a:stretch>
        </p:blipFill>
        <p:spPr bwMode="auto">
          <a:xfrm>
            <a:off x="1" y="0"/>
            <a:ext cx="8429652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b="51413"/>
          <a:stretch>
            <a:fillRect/>
          </a:stretch>
        </p:blipFill>
        <p:spPr bwMode="auto">
          <a:xfrm>
            <a:off x="0" y="0"/>
            <a:ext cx="92138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437" y="0"/>
            <a:ext cx="9151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0</Words>
  <Application>Microsoft Office PowerPoint</Application>
  <PresentationFormat>Экран (4:3)</PresentationFormat>
  <Paragraphs>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33</cp:revision>
  <dcterms:created xsi:type="dcterms:W3CDTF">2010-01-01T19:46:03Z</dcterms:created>
  <dcterms:modified xsi:type="dcterms:W3CDTF">2010-01-01T20:27:57Z</dcterms:modified>
</cp:coreProperties>
</file>