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5B14B-3F85-411F-B09A-70E199D9036C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5207F-AB38-4290-9940-106F900D70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813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gallerix.ru/storeroom/991555443/N/2462562092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utik64.ru/images/gallery/all/82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-27369"/>
            <a:ext cx="11305256" cy="842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52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shoreexcursioninitaly.com/content/shoreexcursion/8_paris/2_paris_louvre_museu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06"/>
            <a:ext cx="9266957" cy="686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95760" y="620688"/>
            <a:ext cx="76754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ПУТЕШЕСТВИЕ ПО ЛУВРУ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51242" y="1528455"/>
            <a:ext cx="60567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Ирхина Ирина </a:t>
            </a:r>
            <a:r>
              <a:rPr lang="ru-RU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Владимировна</a:t>
            </a:r>
          </a:p>
          <a:p>
            <a:pPr algn="ctr"/>
            <a:r>
              <a:rPr lang="ru-RU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 «Лицей №6»</a:t>
            </a:r>
          </a:p>
          <a:p>
            <a:pPr algn="ctr"/>
            <a:endParaRPr lang="ru-RU" sz="36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7808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Делакруа, Эжен (1798 Шарантон-Сен-Морис - 1863 Париж)  --  Лев и кайман. часть 1 Л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53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нутый угол 3"/>
          <p:cNvSpPr/>
          <p:nvPr/>
        </p:nvSpPr>
        <p:spPr>
          <a:xfrm>
            <a:off x="7236296" y="3645024"/>
            <a:ext cx="1728192" cy="2592288"/>
          </a:xfrm>
          <a:prstGeom prst="foldedCorner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002060"/>
                </a:solidFill>
              </a:rPr>
              <a:t>Делакруа, </a:t>
            </a:r>
            <a:r>
              <a:rPr lang="ru-RU" i="1" dirty="0" err="1">
                <a:solidFill>
                  <a:srgbClr val="002060"/>
                </a:solidFill>
              </a:rPr>
              <a:t>Эжен</a:t>
            </a:r>
            <a:r>
              <a:rPr lang="ru-RU" i="1" dirty="0">
                <a:solidFill>
                  <a:srgbClr val="002060"/>
                </a:solidFill>
              </a:rPr>
              <a:t> -- Лев и </a:t>
            </a:r>
            <a:r>
              <a:rPr lang="ru-RU" i="1" dirty="0" smtClean="0">
                <a:solidFill>
                  <a:srgbClr val="002060"/>
                </a:solidFill>
              </a:rPr>
              <a:t>кайман</a:t>
            </a:r>
          </a:p>
          <a:p>
            <a:pPr algn="ctr"/>
            <a:r>
              <a:rPr lang="ru-RU" i="1" dirty="0">
                <a:solidFill>
                  <a:srgbClr val="002060"/>
                </a:solidFill>
              </a:rPr>
              <a:t>1798 </a:t>
            </a:r>
            <a:r>
              <a:rPr lang="ru-RU" i="1" dirty="0" err="1">
                <a:solidFill>
                  <a:srgbClr val="002060"/>
                </a:solidFill>
              </a:rPr>
              <a:t>Шарантон</a:t>
            </a:r>
            <a:r>
              <a:rPr lang="ru-RU" i="1" dirty="0">
                <a:solidFill>
                  <a:srgbClr val="002060"/>
                </a:solidFill>
              </a:rPr>
              <a:t>-Сен-Морис - 1863 Париж</a:t>
            </a:r>
            <a:r>
              <a:rPr lang="ru-RU" i="1" dirty="0" smtClean="0">
                <a:solidFill>
                  <a:srgbClr val="002060"/>
                </a:solidFill>
                <a:hlinkClick r:id="rId3"/>
              </a:rPr>
              <a:t> 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9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Давид Жак-Луи - Коронация Наполеона и Жозефины в соборе Парижской Богоматери 2 декабря 1804 г.. часть 1 Л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10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32240" y="3789040"/>
            <a:ext cx="2016224" cy="28083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002060"/>
                </a:solidFill>
              </a:rPr>
              <a:t>Давид Жак-Луи - Коронация Наполеона и Жозефины в соборе Парижской Богоматери 2 декабря 1804 г.</a:t>
            </a:r>
          </a:p>
        </p:txBody>
      </p:sp>
    </p:spTree>
    <p:extLst>
      <p:ext uri="{BB962C8B-B14F-4D97-AF65-F5344CB8AC3E}">
        <p14:creationId xmlns:p14="http://schemas.microsoft.com/office/powerpoint/2010/main" val="70349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урбус, Франс II (1569 Антверпен - 1622 Париж)  --  Тайная вечеря. часть 1 Л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732240" y="3789040"/>
            <a:ext cx="2016224" cy="28083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err="1">
                <a:solidFill>
                  <a:srgbClr val="002060"/>
                </a:solidFill>
              </a:rPr>
              <a:t>Пурбус</a:t>
            </a:r>
            <a:r>
              <a:rPr lang="ru-RU" sz="2400" i="1" dirty="0">
                <a:solidFill>
                  <a:srgbClr val="002060"/>
                </a:solidFill>
              </a:rPr>
              <a:t>, Франс II (1569 Антверпен - 1622 Париж) -- Тайная </a:t>
            </a:r>
            <a:r>
              <a:rPr lang="ru-RU" sz="2400" i="1" dirty="0" smtClean="0">
                <a:solidFill>
                  <a:srgbClr val="002060"/>
                </a:solidFill>
              </a:rPr>
              <a:t>вечеря.</a:t>
            </a:r>
            <a:endParaRPr lang="ru-RU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2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Давид, Жак-Луи (1748 Париж - 1825 Брюссель)  --  Мадам Рекамье. часть 1 Л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652"/>
            <a:ext cx="9201401" cy="686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732240" y="3789040"/>
            <a:ext cx="2016224" cy="28083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solidFill>
                  <a:srgbClr val="002060"/>
                </a:solidFill>
              </a:rPr>
              <a:t>Давид, Жак-Луи (1748 Париж - 1825 Брюссель) -- Мадам Рекамье</a:t>
            </a:r>
            <a:r>
              <a:rPr lang="ru-RU" sz="2400" i="1" dirty="0" smtClean="0">
                <a:solidFill>
                  <a:srgbClr val="002060"/>
                </a:solidFill>
              </a:rPr>
              <a:t>.</a:t>
            </a:r>
            <a:endParaRPr lang="ru-RU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1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Йорданс, Якоб  (Антверпен 1593-1678)  --  Изгнание торговцев из храма. часть 1 Л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2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16216" y="3645024"/>
            <a:ext cx="2232248" cy="2952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err="1">
                <a:solidFill>
                  <a:srgbClr val="002060"/>
                </a:solidFill>
              </a:rPr>
              <a:t>Йорданс</a:t>
            </a:r>
            <a:r>
              <a:rPr lang="ru-RU" sz="2400" i="1" dirty="0">
                <a:solidFill>
                  <a:srgbClr val="002060"/>
                </a:solidFill>
              </a:rPr>
              <a:t>, Якоб (Антверпен 1593-1678) -- Изгнание торговцев из храма</a:t>
            </a:r>
            <a:r>
              <a:rPr lang="ru-RU" sz="2400" i="1" dirty="0" smtClean="0">
                <a:solidFill>
                  <a:srgbClr val="002060"/>
                </a:solidFill>
              </a:rPr>
              <a:t>.</a:t>
            </a:r>
            <a:endParaRPr lang="ru-RU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1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Тьеполо, Джованни Баттиста (1696 Венеция - 1770 Мадрид)  --  Ревекка у колодца. часть 1 Л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52" y="-1"/>
            <a:ext cx="9147952" cy="687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16216" y="3573016"/>
            <a:ext cx="2232248" cy="30243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i="1" dirty="0">
                <a:solidFill>
                  <a:srgbClr val="002060"/>
                </a:solidFill>
              </a:rPr>
              <a:t>Тьеполо, Джованни </a:t>
            </a:r>
            <a:r>
              <a:rPr lang="ru-RU" sz="2400" i="1" dirty="0" err="1">
                <a:solidFill>
                  <a:srgbClr val="002060"/>
                </a:solidFill>
              </a:rPr>
              <a:t>Баттиста</a:t>
            </a:r>
            <a:r>
              <a:rPr lang="ru-RU" sz="2400" i="1" dirty="0">
                <a:solidFill>
                  <a:srgbClr val="002060"/>
                </a:solidFill>
              </a:rPr>
              <a:t> (1696 Венеция - 1770 Мадрид) -- </a:t>
            </a:r>
            <a:r>
              <a:rPr lang="ru-RU" sz="2400" i="1" dirty="0" err="1">
                <a:solidFill>
                  <a:srgbClr val="002060"/>
                </a:solidFill>
              </a:rPr>
              <a:t>Ревекка</a:t>
            </a:r>
            <a:r>
              <a:rPr lang="ru-RU" sz="2400" i="1" dirty="0">
                <a:solidFill>
                  <a:srgbClr val="002060"/>
                </a:solidFill>
              </a:rPr>
              <a:t> у </a:t>
            </a:r>
            <a:r>
              <a:rPr lang="ru-RU" sz="2400" i="1" dirty="0" smtClean="0">
                <a:solidFill>
                  <a:srgbClr val="002060"/>
                </a:solidFill>
              </a:rPr>
              <a:t>колодца.</a:t>
            </a:r>
            <a:endParaRPr lang="ru-RU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1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Грёз, Жан-Батист (1725 Турню - 1805 Париж)  --  Деревенская помолвка. часть 1 Л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7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164288" y="3933056"/>
            <a:ext cx="1584176" cy="259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002060"/>
                </a:solidFill>
              </a:rPr>
              <a:t>Грёз, Жан-Батист (1725 </a:t>
            </a:r>
            <a:r>
              <a:rPr lang="ru-RU" i="1" dirty="0" err="1">
                <a:solidFill>
                  <a:srgbClr val="002060"/>
                </a:solidFill>
              </a:rPr>
              <a:t>Турню</a:t>
            </a:r>
            <a:r>
              <a:rPr lang="ru-RU" i="1" dirty="0">
                <a:solidFill>
                  <a:srgbClr val="002060"/>
                </a:solidFill>
              </a:rPr>
              <a:t> - 1805 Париж) -- Деревенская </a:t>
            </a:r>
            <a:r>
              <a:rPr lang="ru-RU" i="1" dirty="0" smtClean="0">
                <a:solidFill>
                  <a:srgbClr val="002060"/>
                </a:solidFill>
              </a:rPr>
              <a:t>помолвка.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1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Пуссен, Никола (1594 лез-Андели - 1665 Рим)  --   Похищение сабинянок. часть 1 Л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164288" y="3933056"/>
            <a:ext cx="1584176" cy="259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002060"/>
                </a:solidFill>
              </a:rPr>
              <a:t>Пуссен, Никола (1594 лез-</a:t>
            </a:r>
            <a:r>
              <a:rPr lang="ru-RU" i="1" dirty="0" err="1">
                <a:solidFill>
                  <a:srgbClr val="002060"/>
                </a:solidFill>
              </a:rPr>
              <a:t>Андели</a:t>
            </a:r>
            <a:r>
              <a:rPr lang="ru-RU" i="1" dirty="0">
                <a:solidFill>
                  <a:srgbClr val="002060"/>
                </a:solidFill>
              </a:rPr>
              <a:t> - 1665 Рим) -- Похищение сабинянок</a:t>
            </a:r>
            <a:r>
              <a:rPr lang="ru-RU" i="1" dirty="0" smtClean="0">
                <a:solidFill>
                  <a:srgbClr val="002060"/>
                </a:solidFill>
              </a:rPr>
              <a:t>.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1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Буль, Питер (1622 Антверпен - 1674 Париж)  --  Эскизы лисы. часть 1 Л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171400"/>
            <a:ext cx="9577064" cy="726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76256" y="3933056"/>
            <a:ext cx="1872208" cy="1944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002060"/>
                </a:solidFill>
              </a:rPr>
              <a:t>Буль, Питер (1622 Антверпен - 1674 Париж) -- Эскизы лисы</a:t>
            </a:r>
            <a:r>
              <a:rPr lang="ru-RU" i="1" dirty="0" smtClean="0">
                <a:solidFill>
                  <a:srgbClr val="002060"/>
                </a:solidFill>
              </a:rPr>
              <a:t>.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1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Ленен, братья Антуан (ок1588-1648), Луи (ок1593-1648), Матье (1607-1677)   --  Клуб, или Порванная струна. часть 1 Л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80" y="0"/>
            <a:ext cx="9174580" cy="686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20272" y="4149080"/>
            <a:ext cx="1872208" cy="2520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err="1">
                <a:solidFill>
                  <a:srgbClr val="002060"/>
                </a:solidFill>
              </a:rPr>
              <a:t>Ленен</a:t>
            </a:r>
            <a:r>
              <a:rPr lang="ru-RU" i="1" dirty="0">
                <a:solidFill>
                  <a:srgbClr val="002060"/>
                </a:solidFill>
              </a:rPr>
              <a:t>, братья Антуан (ок1588-1648), Луи (ок1593-1648), </a:t>
            </a:r>
            <a:r>
              <a:rPr lang="ru-RU" i="1" dirty="0" err="1">
                <a:solidFill>
                  <a:srgbClr val="002060"/>
                </a:solidFill>
              </a:rPr>
              <a:t>Матье</a:t>
            </a:r>
            <a:r>
              <a:rPr lang="ru-RU" i="1" dirty="0">
                <a:solidFill>
                  <a:srgbClr val="002060"/>
                </a:solidFill>
              </a:rPr>
              <a:t> (1607-1677) -- Клуб, или Порванная </a:t>
            </a:r>
            <a:r>
              <a:rPr lang="ru-RU" i="1" dirty="0" smtClean="0">
                <a:solidFill>
                  <a:srgbClr val="002060"/>
                </a:solidFill>
              </a:rPr>
              <a:t>струна.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1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Шарден, Жан-Батист-Симеон (Париж 1699-1779)  --  Груши, грецкие орехи и стакан вина. часть 1 Л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" y="-1"/>
            <a:ext cx="9140041" cy="688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444208" y="3789040"/>
            <a:ext cx="1872208" cy="2520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002060"/>
                </a:solidFill>
              </a:rPr>
              <a:t>Шарден, Жан-Батист-</a:t>
            </a:r>
            <a:r>
              <a:rPr lang="ru-RU" i="1" dirty="0" err="1">
                <a:solidFill>
                  <a:srgbClr val="002060"/>
                </a:solidFill>
              </a:rPr>
              <a:t>Симеон</a:t>
            </a:r>
            <a:r>
              <a:rPr lang="ru-RU" i="1" dirty="0">
                <a:solidFill>
                  <a:srgbClr val="002060"/>
                </a:solidFill>
              </a:rPr>
              <a:t> (Париж 1699-1779) -- Груши, грецкие орехи и стакан вина</a:t>
            </a:r>
            <a:r>
              <a:rPr lang="ru-RU" i="1" dirty="0" smtClean="0">
                <a:solidFill>
                  <a:srgbClr val="002060"/>
                </a:solidFill>
              </a:rPr>
              <a:t>.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1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Робер, Юбер (Париж 1733-1808)  --  Проект новой Большой Галереи Лувра. часть 1 Л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660232" y="3645024"/>
            <a:ext cx="2160240" cy="30243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err="1">
                <a:solidFill>
                  <a:srgbClr val="002060"/>
                </a:solidFill>
              </a:rPr>
              <a:t>Робер</a:t>
            </a:r>
            <a:r>
              <a:rPr lang="ru-RU" sz="2400" i="1" dirty="0">
                <a:solidFill>
                  <a:srgbClr val="002060"/>
                </a:solidFill>
              </a:rPr>
              <a:t>, </a:t>
            </a:r>
            <a:r>
              <a:rPr lang="ru-RU" sz="2400" i="1" dirty="0" err="1">
                <a:solidFill>
                  <a:srgbClr val="002060"/>
                </a:solidFill>
              </a:rPr>
              <a:t>Юбер</a:t>
            </a:r>
            <a:r>
              <a:rPr lang="ru-RU" sz="2400" i="1" dirty="0">
                <a:solidFill>
                  <a:srgbClr val="002060"/>
                </a:solidFill>
              </a:rPr>
              <a:t> (Париж 1733-1808) -- Проект новой Большой Галереи Лувра</a:t>
            </a:r>
            <a:r>
              <a:rPr lang="ru-RU" sz="2400" i="1" dirty="0" smtClean="0">
                <a:solidFill>
                  <a:srgbClr val="002060"/>
                </a:solidFill>
              </a:rPr>
              <a:t>.</a:t>
            </a:r>
            <a:endParaRPr lang="ru-RU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1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luxtour.es/sites/default/files/excursions-gallery/pyramid-4954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106"/>
            <a:ext cx="10548664" cy="685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2515543"/>
            <a:ext cx="7632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ВНИМАНИЕ!!!</a:t>
            </a:r>
            <a:endParaRPr lang="ru-RU" sz="4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521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196</Words>
  <Application>Microsoft Office PowerPoint</Application>
  <PresentationFormat>Экран (4:3)</PresentationFormat>
  <Paragraphs>17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oem</cp:lastModifiedBy>
  <cp:revision>7</cp:revision>
  <dcterms:created xsi:type="dcterms:W3CDTF">2016-04-08T15:04:41Z</dcterms:created>
  <dcterms:modified xsi:type="dcterms:W3CDTF">2016-04-11T08:47:04Z</dcterms:modified>
</cp:coreProperties>
</file>