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81" r:id="rId8"/>
    <p:sldId id="262" r:id="rId9"/>
    <p:sldId id="263" r:id="rId10"/>
    <p:sldId id="264" r:id="rId11"/>
    <p:sldId id="282" r:id="rId12"/>
    <p:sldId id="283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7" r:id="rId21"/>
    <p:sldId id="272" r:id="rId22"/>
    <p:sldId id="278" r:id="rId23"/>
    <p:sldId id="279" r:id="rId24"/>
    <p:sldId id="280" r:id="rId25"/>
    <p:sldId id="273" r:id="rId26"/>
    <p:sldId id="274" r:id="rId27"/>
    <p:sldId id="275" r:id="rId28"/>
    <p:sldId id="276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7" d="100"/>
          <a:sy n="57" d="100"/>
        </p:scale>
        <p:origin x="-1440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EB61B-370E-447D-9E01-2D88340A1032}" type="datetimeFigureOut">
              <a:rPr lang="ru-RU" smtClean="0"/>
              <a:pPr/>
              <a:t>01.03.2016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CA0F1-7BAA-4DDA-9958-D7F87900FE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EB61B-370E-447D-9E01-2D88340A1032}" type="datetimeFigureOut">
              <a:rPr lang="ru-RU" smtClean="0"/>
              <a:pPr/>
              <a:t>01.03.2016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CA0F1-7BAA-4DDA-9958-D7F87900FE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EB61B-370E-447D-9E01-2D88340A1032}" type="datetimeFigureOut">
              <a:rPr lang="ru-RU" smtClean="0"/>
              <a:pPr/>
              <a:t>01.03.2016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CA0F1-7BAA-4DDA-9958-D7F87900FE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EB61B-370E-447D-9E01-2D88340A1032}" type="datetimeFigureOut">
              <a:rPr lang="ru-RU" smtClean="0"/>
              <a:pPr/>
              <a:t>01.03.2016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CA0F1-7BAA-4DDA-9958-D7F87900FE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EB61B-370E-447D-9E01-2D88340A1032}" type="datetimeFigureOut">
              <a:rPr lang="ru-RU" smtClean="0"/>
              <a:pPr/>
              <a:t>01.03.2016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CA0F1-7BAA-4DDA-9958-D7F87900FE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EB61B-370E-447D-9E01-2D88340A1032}" type="datetimeFigureOut">
              <a:rPr lang="ru-RU" smtClean="0"/>
              <a:pPr/>
              <a:t>01.03.2016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CA0F1-7BAA-4DDA-9958-D7F87900FE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EB61B-370E-447D-9E01-2D88340A1032}" type="datetimeFigureOut">
              <a:rPr lang="ru-RU" smtClean="0"/>
              <a:pPr/>
              <a:t>01.03.2016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CA0F1-7BAA-4DDA-9958-D7F87900FE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EB61B-370E-447D-9E01-2D88340A1032}" type="datetimeFigureOut">
              <a:rPr lang="ru-RU" smtClean="0"/>
              <a:pPr/>
              <a:t>01.03.2016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CA0F1-7BAA-4DDA-9958-D7F87900FE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EB61B-370E-447D-9E01-2D88340A1032}" type="datetimeFigureOut">
              <a:rPr lang="ru-RU" smtClean="0"/>
              <a:pPr/>
              <a:t>01.03.2016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CA0F1-7BAA-4DDA-9958-D7F87900FE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EB61B-370E-447D-9E01-2D88340A1032}" type="datetimeFigureOut">
              <a:rPr lang="ru-RU" smtClean="0"/>
              <a:pPr/>
              <a:t>01.03.2016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CA0F1-7BAA-4DDA-9958-D7F87900FE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EB61B-370E-447D-9E01-2D88340A1032}" type="datetimeFigureOut">
              <a:rPr lang="ru-RU" smtClean="0"/>
              <a:pPr/>
              <a:t>01.03.2016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CA0F1-7BAA-4DDA-9958-D7F87900FE5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0EB61B-370E-447D-9E01-2D88340A1032}" type="datetimeFigureOut">
              <a:rPr lang="ru-RU" smtClean="0"/>
              <a:pPr/>
              <a:t>01.03.2016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ACA0F1-7BAA-4DDA-9958-D7F87900FE5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Users\1\Desktop\ms7odoa69437bn54n790oudmo7617ndl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6672"/>
            <a:ext cx="9144000" cy="726145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433048" cy="1470025"/>
          </a:xfrm>
        </p:spPr>
        <p:txBody>
          <a:bodyPr>
            <a:noAutofit/>
          </a:bodyPr>
          <a:lstStyle/>
          <a:p>
            <a:r>
              <a:rPr lang="ru-RU" sz="7200" b="1" dirty="0" smtClean="0">
                <a:solidFill>
                  <a:srgbClr val="002060"/>
                </a:solidFill>
              </a:rPr>
              <a:t>О чем говорят букеты</a:t>
            </a:r>
            <a:endParaRPr lang="ru-RU" sz="7200" b="1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1\Desktop\16_27_24_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6700" b="1" dirty="0" smtClean="0"/>
              <a:t>Роза </a:t>
            </a:r>
            <a:r>
              <a:rPr lang="ru-RU" sz="6700" b="1" dirty="0" smtClean="0"/>
              <a:t>белая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5300" b="1" dirty="0" smtClean="0">
                <a:solidFill>
                  <a:srgbClr val="C00000"/>
                </a:solidFill>
              </a:rPr>
              <a:t>«Я добьюсь тебя», «Ты ангел»</a:t>
            </a:r>
            <a:endParaRPr lang="ru-RU" sz="53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1\Desktop\скачанные-файлы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 bwMode="auto">
          <a:xfrm>
            <a:off x="0" y="980728"/>
            <a:ext cx="9144000" cy="687355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4900" b="1" dirty="0" smtClean="0"/>
              <a:t>Роза </a:t>
            </a:r>
            <a:r>
              <a:rPr lang="ru-RU" sz="4900" b="1" dirty="0" smtClean="0"/>
              <a:t>красная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«Я готов ждать тебя», «Я не хочу тебя потерять»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1\Desktop\2c311920d98de7eff602859b7e54a7cd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20000"/>
          </a:blip>
          <a:srcRect/>
          <a:stretch>
            <a:fillRect/>
          </a:stretch>
        </p:blipFill>
        <p:spPr bwMode="auto">
          <a:xfrm>
            <a:off x="-63660" y="0"/>
            <a:ext cx="920766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6700" b="1" dirty="0" smtClean="0"/>
              <a:t>Роза </a:t>
            </a:r>
            <a:r>
              <a:rPr lang="ru-RU" sz="6700" b="1" dirty="0" smtClean="0"/>
              <a:t>желтая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6000" b="1" dirty="0" smtClean="0">
                <a:solidFill>
                  <a:srgbClr val="C00000"/>
                </a:solidFill>
              </a:rPr>
              <a:t>«Ты — мое солнце»</a:t>
            </a:r>
            <a:endParaRPr lang="ru-RU" sz="60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6600" b="1" dirty="0" smtClean="0"/>
              <a:t>Анютины глазки</a:t>
            </a:r>
            <a:br>
              <a:rPr lang="ru-RU" sz="6600" b="1" dirty="0" smtClean="0"/>
            </a:br>
            <a:r>
              <a:rPr lang="ru-RU" sz="6700" b="1" dirty="0" smtClean="0">
                <a:solidFill>
                  <a:srgbClr val="C00000"/>
                </a:solidFill>
              </a:rPr>
              <a:t>«Скучаю!»</a:t>
            </a:r>
            <a:endParaRPr lang="ru-RU" sz="6700" b="1" dirty="0">
              <a:solidFill>
                <a:srgbClr val="C00000"/>
              </a:solidFill>
            </a:endParaRPr>
          </a:p>
        </p:txBody>
      </p:sp>
      <p:pic>
        <p:nvPicPr>
          <p:cNvPr id="4098" name="Picture 2" descr="C:\Users\1\Desktop\siniy_0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56792"/>
            <a:ext cx="9144000" cy="609247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1\Desktop\0004-003-Uznaj-menj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20000"/>
          </a:blip>
          <a:srcRect/>
          <a:stretch>
            <a:fillRect/>
          </a:stretch>
        </p:blipFill>
        <p:spPr bwMode="auto">
          <a:xfrm>
            <a:off x="1" y="1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3691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7300" b="1" dirty="0" smtClean="0"/>
              <a:t>Василек</a:t>
            </a:r>
            <a:r>
              <a:rPr lang="ru-RU" sz="7300" b="1" dirty="0" smtClean="0"/>
              <a:t/>
            </a:r>
            <a:br>
              <a:rPr lang="ru-RU" sz="7300" b="1" dirty="0" smtClean="0"/>
            </a:br>
            <a:r>
              <a:rPr lang="ru-RU" sz="7300" b="1" dirty="0" smtClean="0"/>
              <a:t/>
            </a:r>
            <a:br>
              <a:rPr lang="ru-RU" sz="7300" b="1" dirty="0" smtClean="0"/>
            </a:br>
            <a:r>
              <a:rPr lang="ru-RU" sz="7300" b="1" dirty="0" smtClean="0"/>
              <a:t/>
            </a:r>
            <a:br>
              <a:rPr lang="ru-RU" sz="7300" b="1" dirty="0" smtClean="0"/>
            </a:br>
            <a:r>
              <a:rPr lang="ru-RU" sz="7300" b="1" dirty="0" smtClean="0"/>
              <a:t/>
            </a:r>
            <a:br>
              <a:rPr lang="ru-RU" sz="7300" b="1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6000" b="1" dirty="0" smtClean="0">
                <a:solidFill>
                  <a:srgbClr val="C00000"/>
                </a:solidFill>
              </a:rPr>
              <a:t>«</a:t>
            </a:r>
            <a:r>
              <a:rPr lang="ru-RU" sz="6000" b="1" dirty="0" smtClean="0">
                <a:solidFill>
                  <a:srgbClr val="C00000"/>
                </a:solidFill>
              </a:rPr>
              <a:t>Не смею выразить тебе свои чувства»</a:t>
            </a:r>
            <a:endParaRPr lang="ru-RU" sz="60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Users\1\Desktop\3675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20000"/>
          </a:blip>
          <a:srcRect/>
          <a:stretch>
            <a:fillRect/>
          </a:stretch>
        </p:blipFill>
        <p:spPr bwMode="auto">
          <a:xfrm>
            <a:off x="1" y="23019"/>
            <a:ext cx="9144000" cy="683498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900608" y="188640"/>
            <a:ext cx="10801200" cy="1143000"/>
          </a:xfrm>
        </p:spPr>
        <p:txBody>
          <a:bodyPr>
            <a:normAutofit fontScale="90000"/>
          </a:bodyPr>
          <a:lstStyle/>
          <a:p>
            <a:r>
              <a:rPr lang="ru-RU" sz="6000" b="1" dirty="0" smtClean="0"/>
              <a:t>Гардения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5300" dirty="0" smtClean="0"/>
              <a:t> </a:t>
            </a:r>
            <a:r>
              <a:rPr lang="ru-RU" sz="5300" b="1" dirty="0" smtClean="0">
                <a:solidFill>
                  <a:srgbClr val="C00000"/>
                </a:solidFill>
              </a:rPr>
              <a:t>тайная любовь, «Ты прекрасна»</a:t>
            </a:r>
            <a:endParaRPr lang="ru-RU" sz="53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C:\Users\1\Desktop\1342657477_georgin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20000"/>
          </a:blip>
          <a:srcRect/>
          <a:stretch>
            <a:fillRect/>
          </a:stretch>
        </p:blipFill>
        <p:spPr bwMode="auto">
          <a:xfrm>
            <a:off x="1" y="1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6000" b="1" dirty="0" smtClean="0"/>
              <a:t>Георгин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5300" b="1" dirty="0" smtClean="0">
                <a:solidFill>
                  <a:srgbClr val="C00000"/>
                </a:solidFill>
              </a:rPr>
              <a:t>«Ты мне очень нравишься, но я ничего не обещаю»</a:t>
            </a:r>
            <a:endParaRPr lang="ru-RU" sz="53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1\Desktop\original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396552" y="1052736"/>
            <a:ext cx="9828584" cy="1143000"/>
          </a:xfrm>
        </p:spPr>
        <p:txBody>
          <a:bodyPr>
            <a:normAutofit fontScale="90000"/>
          </a:bodyPr>
          <a:lstStyle/>
          <a:p>
            <a:r>
              <a:rPr lang="ru-RU" sz="7300" b="1" dirty="0" smtClean="0"/>
              <a:t>Гербера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6700" dirty="0" smtClean="0">
                <a:solidFill>
                  <a:srgbClr val="00B050"/>
                </a:solidFill>
              </a:rPr>
              <a:t>тайна, улыбка, флирт, оптимизм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1\Desktop\55991d2b5413fff60e8b4baa_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20000"/>
          </a:blip>
          <a:srcRect/>
          <a:stretch>
            <a:fillRect/>
          </a:stretch>
        </p:blipFill>
        <p:spPr bwMode="auto">
          <a:xfrm>
            <a:off x="0" y="0"/>
            <a:ext cx="9144000" cy="683498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6000" b="1" dirty="0" smtClean="0"/>
              <a:t>Гладиолус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sz="5300" b="1" dirty="0" smtClean="0">
                <a:solidFill>
                  <a:srgbClr val="C00000"/>
                </a:solidFill>
              </a:rPr>
              <a:t>«Я действительно искренен», «Ничего не бойся»</a:t>
            </a:r>
            <a:endParaRPr lang="ru-RU" sz="53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C:\Users\1\Desktop\gvozdika-belaya-mahrovaya_be8a5b46fd2a967_800x60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20000"/>
          </a:blip>
          <a:srcRect/>
          <a:stretch>
            <a:fillRect/>
          </a:stretch>
        </p:blipFill>
        <p:spPr bwMode="auto">
          <a:xfrm>
            <a:off x="0" y="-152074"/>
            <a:ext cx="9144000" cy="701007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47667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5300" b="1" dirty="0" smtClean="0"/>
              <a:t>Гвоздика (белая) </a:t>
            </a:r>
            <a:r>
              <a:rPr lang="ru-RU" sz="5300" b="1" dirty="0" smtClean="0"/>
              <a:t>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5300" b="1" dirty="0" smtClean="0">
                <a:solidFill>
                  <a:srgbClr val="C00000"/>
                </a:solidFill>
              </a:rPr>
              <a:t>«</a:t>
            </a:r>
            <a:r>
              <a:rPr lang="ru-RU" sz="5300" b="1" dirty="0" smtClean="0">
                <a:solidFill>
                  <a:srgbClr val="C00000"/>
                </a:solidFill>
              </a:rPr>
              <a:t>Пусть все твои желания сбудутся</a:t>
            </a:r>
            <a:r>
              <a:rPr lang="ru-RU" sz="5300" b="1" dirty="0" smtClean="0">
                <a:solidFill>
                  <a:srgbClr val="C00000"/>
                </a:solidFill>
              </a:rPr>
              <a:t>»</a:t>
            </a:r>
            <a:endParaRPr lang="ru-RU" sz="53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C:\Users\1\Desktop\beautiful-carnation-wallpapers-1680x105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20000"/>
          </a:blip>
          <a:srcRect/>
          <a:stretch>
            <a:fillRect/>
          </a:stretch>
        </p:blipFill>
        <p:spPr bwMode="auto">
          <a:xfrm>
            <a:off x="1" y="0"/>
            <a:ext cx="9144000" cy="68580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4900" b="1" dirty="0" smtClean="0"/>
              <a:t>Гвоздика (розовая)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</a:t>
            </a:r>
            <a:r>
              <a:rPr lang="ru-RU" sz="4900" b="1" dirty="0" smtClean="0">
                <a:solidFill>
                  <a:srgbClr val="C00000"/>
                </a:solidFill>
              </a:rPr>
              <a:t>«Я никогда не забуду Тебя», символ материнской любви</a:t>
            </a:r>
            <a:endParaRPr lang="ru-RU" sz="49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1\Desktop\0_82cc0_260c9f7c_XL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30000"/>
          </a:blip>
          <a:srcRect/>
          <a:stretch>
            <a:fillRect/>
          </a:stretch>
        </p:blipFill>
        <p:spPr bwMode="auto">
          <a:xfrm>
            <a:off x="0" y="-5167"/>
            <a:ext cx="9144000" cy="6863167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6000" b="1" dirty="0" smtClean="0"/>
              <a:t>Кактус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>
                <a:solidFill>
                  <a:srgbClr val="C00000"/>
                </a:solidFill>
              </a:rPr>
              <a:t>«Я тебя понимаю как никто другой», «Мы с тобой похожи»</a:t>
            </a:r>
            <a:endParaRPr lang="ru-RU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1\Desktop\kala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20000"/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6700" b="1" dirty="0" err="1" smtClean="0"/>
              <a:t>Калла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6700" b="1" dirty="0" smtClean="0">
                <a:solidFill>
                  <a:srgbClr val="C00000"/>
                </a:solidFill>
              </a:rPr>
              <a:t>«Ты великолепна»</a:t>
            </a:r>
            <a:endParaRPr lang="ru-RU" sz="67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1\Desktop\b7609d70a5972a45b1b860976a753b9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20000"/>
          </a:blip>
          <a:srcRect/>
          <a:stretch>
            <a:fillRect/>
          </a:stretch>
        </p:blipFill>
        <p:spPr bwMode="auto">
          <a:xfrm>
            <a:off x="-33641" y="0"/>
            <a:ext cx="9177641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69269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6000" b="1" dirty="0"/>
              <a:t>Мимоза</a:t>
            </a:r>
            <a:r>
              <a:rPr lang="ru-RU" dirty="0"/>
              <a:t> 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6000" b="1" dirty="0" smtClean="0">
                <a:solidFill>
                  <a:srgbClr val="C00000"/>
                </a:solidFill>
              </a:rPr>
              <a:t>«Я скрываю свои чувства», «Скоро 8 марта»</a:t>
            </a:r>
            <a:endParaRPr lang="ru-RU" sz="60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1\Desktop\0_dbd2f_b215af23_orig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62068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6000" b="1" dirty="0" smtClean="0"/>
              <a:t>Нарцисс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5300" b="1" dirty="0" smtClean="0">
                <a:solidFill>
                  <a:srgbClr val="C00000"/>
                </a:solidFill>
              </a:rPr>
              <a:t>«Оставайся такой же прекрасной, как Ты есть»</a:t>
            </a:r>
            <a:endParaRPr lang="ru-RU" sz="53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1\Desktop\dendrob-11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20000"/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76672"/>
            <a:ext cx="9540552" cy="1143000"/>
          </a:xfrm>
        </p:spPr>
        <p:txBody>
          <a:bodyPr>
            <a:normAutofit fontScale="90000"/>
          </a:bodyPr>
          <a:lstStyle/>
          <a:p>
            <a:r>
              <a:rPr lang="ru-RU" sz="6700" b="1" dirty="0" smtClean="0"/>
              <a:t>Орхидея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6000" b="1" dirty="0" smtClean="0">
                <a:solidFill>
                  <a:srgbClr val="C00000"/>
                </a:solidFill>
              </a:rPr>
              <a:t>любовь, нежность, утонченность</a:t>
            </a:r>
            <a:endParaRPr lang="ru-RU" sz="60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Picture 3" descr="C:\Users\1\Desktop\galanthus-nivalis-flowering-time-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30000"/>
          </a:blip>
          <a:srcRect/>
          <a:stretch>
            <a:fillRect/>
          </a:stretch>
        </p:blipFill>
        <p:spPr bwMode="auto">
          <a:xfrm>
            <a:off x="-43243" y="1"/>
            <a:ext cx="9187243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6000" b="1" dirty="0" smtClean="0"/>
              <a:t>Подснежник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6000" b="1" dirty="0" smtClean="0">
                <a:solidFill>
                  <a:srgbClr val="C00000"/>
                </a:solidFill>
              </a:rPr>
              <a:t>«Мне нравится твоя наивность»</a:t>
            </a:r>
            <a:endParaRPr lang="ru-RU" sz="60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1\Desktop\787ae9ec9023a82f5aa7e4c1a64f73cb_XL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30000"/>
          </a:blip>
          <a:srcRect/>
          <a:stretch>
            <a:fillRect/>
          </a:stretch>
        </p:blipFill>
        <p:spPr bwMode="auto">
          <a:xfrm>
            <a:off x="-160795" y="0"/>
            <a:ext cx="9304795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6000" b="1" dirty="0" smtClean="0"/>
              <a:t>Тюльпан белый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6000" dirty="0" smtClean="0">
                <a:solidFill>
                  <a:srgbClr val="C00000"/>
                </a:solidFill>
              </a:rPr>
              <a:t>слава, </a:t>
            </a:r>
            <a:r>
              <a:rPr lang="ru-RU" sz="6000" dirty="0" smtClean="0">
                <a:solidFill>
                  <a:srgbClr val="C00000"/>
                </a:solidFill>
              </a:rPr>
              <a:t>гордость, гармония</a:t>
            </a:r>
            <a:endParaRPr lang="ru-RU" sz="60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1\Desktop\shop_group_image284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20000"/>
          </a:blip>
          <a:srcRect/>
          <a:stretch>
            <a:fillRect/>
          </a:stretch>
        </p:blipFill>
        <p:spPr bwMode="auto">
          <a:xfrm>
            <a:off x="1" y="1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69269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6000" b="1" dirty="0" smtClean="0"/>
              <a:t>Тюльпан красный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5300" b="1" dirty="0" smtClean="0">
                <a:solidFill>
                  <a:srgbClr val="C00000"/>
                </a:solidFill>
              </a:rPr>
              <a:t>«поверь мне», «Желаю тебе счастья</a:t>
            </a:r>
            <a:r>
              <a:rPr lang="ru-RU" sz="5300" b="1" dirty="0" smtClean="0">
                <a:solidFill>
                  <a:srgbClr val="C00000"/>
                </a:solidFill>
              </a:rPr>
              <a:t>»</a:t>
            </a:r>
            <a:endParaRPr lang="ru-RU" sz="53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1\Desktop\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2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76672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ru-RU" sz="5300" b="1" dirty="0" smtClean="0"/>
              <a:t>Ромашка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4900" b="1" dirty="0" smtClean="0">
                <a:solidFill>
                  <a:srgbClr val="C00000"/>
                </a:solidFill>
              </a:rPr>
              <a:t>юность, невинность, недоверчивость, романтичность.</a:t>
            </a:r>
            <a:endParaRPr lang="ru-RU" sz="49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C:\Users\1\Desktop\img201205212336134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20000"/>
          </a:blip>
          <a:srcRect/>
          <a:stretch>
            <a:fillRect/>
          </a:stretch>
        </p:blipFill>
        <p:spPr bwMode="auto">
          <a:xfrm>
            <a:off x="1" y="0"/>
            <a:ext cx="9144000" cy="68580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6000" b="1" dirty="0" smtClean="0"/>
              <a:t>Одуванчик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5300" b="1" dirty="0" smtClean="0">
                <a:solidFill>
                  <a:srgbClr val="C00000"/>
                </a:solidFill>
              </a:rPr>
              <a:t>«Не грусти», «Я рад, что сейчас мы вместе»</a:t>
            </a:r>
            <a:endParaRPr lang="ru-RU" sz="53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C:\Users\1\Desktop\getImag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20000"/>
          </a:blip>
          <a:srcRect/>
          <a:stretch>
            <a:fillRect/>
          </a:stretch>
        </p:blipFill>
        <p:spPr bwMode="auto">
          <a:xfrm>
            <a:off x="1" y="1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5300" b="1" dirty="0" smtClean="0"/>
              <a:t>Сирень (белая)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5300" b="1" dirty="0" smtClean="0">
                <a:solidFill>
                  <a:srgbClr val="C00000"/>
                </a:solidFill>
              </a:rPr>
              <a:t> </a:t>
            </a:r>
            <a:r>
              <a:rPr lang="ru-RU" sz="5300" b="1" dirty="0" smtClean="0">
                <a:solidFill>
                  <a:srgbClr val="C00000"/>
                </a:solidFill>
              </a:rPr>
              <a:t>первая любовь, «Давай будем любить друг друга!»</a:t>
            </a:r>
            <a:endParaRPr lang="ru-RU" sz="53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:\Users\1\Desktop\10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20000"/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5300" b="1" dirty="0" smtClean="0"/>
              <a:t>Сирень (фиолетовая)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5300" b="1" dirty="0" smtClean="0">
                <a:solidFill>
                  <a:srgbClr val="C00000"/>
                </a:solidFill>
              </a:rPr>
              <a:t> </a:t>
            </a:r>
            <a:r>
              <a:rPr lang="ru-RU" sz="5300" b="1" dirty="0" smtClean="0">
                <a:solidFill>
                  <a:srgbClr val="C00000"/>
                </a:solidFill>
              </a:rPr>
              <a:t>«Мое сердце принадлежит тебе!»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1\Desktop\846035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30000"/>
          </a:blip>
          <a:srcRect/>
          <a:stretch>
            <a:fillRect/>
          </a:stretch>
        </p:blipFill>
        <p:spPr bwMode="auto">
          <a:xfrm>
            <a:off x="0" y="-24677"/>
            <a:ext cx="9144000" cy="6882677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55376" y="548680"/>
            <a:ext cx="9299376" cy="1143000"/>
          </a:xfrm>
        </p:spPr>
        <p:txBody>
          <a:bodyPr>
            <a:normAutofit fontScale="90000"/>
          </a:bodyPr>
          <a:lstStyle/>
          <a:p>
            <a:r>
              <a:rPr lang="ru-RU" sz="5300" b="1" dirty="0"/>
              <a:t>Лилия (белая</a:t>
            </a:r>
            <a:r>
              <a:rPr lang="ru-RU" sz="5300" b="1" dirty="0" smtClean="0"/>
              <a:t>)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5300" b="1" dirty="0" smtClean="0">
                <a:solidFill>
                  <a:srgbClr val="C00000"/>
                </a:solidFill>
              </a:rPr>
              <a:t>чистота, непорочность, величественность, благородство</a:t>
            </a:r>
            <a:endParaRPr lang="ru-RU" sz="53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1\Desktop\8667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20000"/>
          </a:blip>
          <a:srcRect/>
          <a:stretch>
            <a:fillRect/>
          </a:stretch>
        </p:blipFill>
        <p:spPr bwMode="auto">
          <a:xfrm>
            <a:off x="1" y="-7663"/>
            <a:ext cx="9144000" cy="686566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692696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ru-RU" sz="5300" b="1" dirty="0"/>
              <a:t>Лилия (тигровая</a:t>
            </a:r>
            <a:r>
              <a:rPr lang="ru-RU" sz="5300" b="1" dirty="0" smtClean="0"/>
              <a:t>)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5300" b="1" dirty="0" smtClean="0">
                <a:solidFill>
                  <a:srgbClr val="C00000"/>
                </a:solidFill>
              </a:rPr>
              <a:t>гордость, изобилие, процветание, благосостояние.</a:t>
            </a:r>
            <a:endParaRPr lang="ru-RU" sz="53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1\Desktop\petuniya-grynt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30000"/>
          </a:blip>
          <a:srcRect/>
          <a:stretch>
            <a:fillRect/>
          </a:stretch>
        </p:blipFill>
        <p:spPr bwMode="auto">
          <a:xfrm>
            <a:off x="0" y="-3657"/>
            <a:ext cx="9144000" cy="6861657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62068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ru-RU" sz="6000" b="1" dirty="0" smtClean="0"/>
              <a:t>Петуния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5300" b="1" dirty="0" smtClean="0">
                <a:solidFill>
                  <a:srgbClr val="C00000"/>
                </a:solidFill>
              </a:rPr>
              <a:t>«Ты меня не слышишь», «Я не доволен твоим поведением!»</a:t>
            </a:r>
            <a:endParaRPr lang="ru-RU" sz="53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Users\1\Desktop\8ae7e565223760dea2f7a59f52739f1346b6_o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20000"/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ru-RU" sz="6000" b="1" dirty="0" smtClean="0"/>
              <a:t>Цикламен 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6700" b="1" dirty="0" smtClean="0">
                <a:solidFill>
                  <a:srgbClr val="C00000"/>
                </a:solidFill>
              </a:rPr>
              <a:t>отставка</a:t>
            </a:r>
            <a:r>
              <a:rPr lang="ru-RU" sz="6700" b="1" dirty="0" smtClean="0">
                <a:solidFill>
                  <a:srgbClr val="C00000"/>
                </a:solidFill>
              </a:rPr>
              <a:t>, "До свидания!"</a:t>
            </a:r>
            <a:endParaRPr lang="ru-RU" sz="67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369</TotalTime>
  <Words>55</Words>
  <Application>Microsoft Office PowerPoint</Application>
  <PresentationFormat>Экран (4:3)</PresentationFormat>
  <Paragraphs>28</Paragraphs>
  <Slides>28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Тема Office</vt:lpstr>
      <vt:lpstr>О чем говорят букеты</vt:lpstr>
      <vt:lpstr>Роза белая «Я добьюсь тебя», «Ты ангел»</vt:lpstr>
      <vt:lpstr>Роза красная «Я готов ждать тебя», «Я не хочу тебя потерять»</vt:lpstr>
      <vt:lpstr>Роза желтая «Ты — мое солнце»</vt:lpstr>
      <vt:lpstr>Анютины глазки «Скучаю!»</vt:lpstr>
      <vt:lpstr>Василек      «Не смею выразить тебе свои чувства»</vt:lpstr>
      <vt:lpstr>Гардения   тайная любовь, «Ты прекрасна»</vt:lpstr>
      <vt:lpstr>Георгин «Ты мне очень нравишься, но я ничего не обещаю»</vt:lpstr>
      <vt:lpstr>Гербера тайна, улыбка, флирт, оптимизм </vt:lpstr>
      <vt:lpstr>Гладиолус «Я действительно искренен», «Ничего не бойся»</vt:lpstr>
      <vt:lpstr>Гвоздика (белая)   «Пусть все твои желания сбудутся»</vt:lpstr>
      <vt:lpstr>Гвоздика (розовая)   «Я никогда не забуду Тебя», символ материнской любви</vt:lpstr>
      <vt:lpstr>Кактус «Я тебя понимаю как никто другой», «Мы с тобой похожи»</vt:lpstr>
      <vt:lpstr>Калла «Ты великолепна»</vt:lpstr>
      <vt:lpstr>Мимоза  «Я скрываю свои чувства», «Скоро 8 марта»</vt:lpstr>
      <vt:lpstr>Нарцисс «Оставайся такой же прекрасной, как Ты есть»</vt:lpstr>
      <vt:lpstr>Орхидея любовь, нежность, утонченность</vt:lpstr>
      <vt:lpstr>Подснежник «Мне нравится твоя наивность»</vt:lpstr>
      <vt:lpstr>Тюльпан белый слава, гордость, гармония</vt:lpstr>
      <vt:lpstr>Тюльпан красный «поверь мне», «Желаю тебе счастья»</vt:lpstr>
      <vt:lpstr>Ромашка юность, невинность, недоверчивость, романтичность.</vt:lpstr>
      <vt:lpstr>Одуванчик «Не грусти», «Я рад, что сейчас мы вместе»</vt:lpstr>
      <vt:lpstr>Сирень (белая)   первая любовь, «Давай будем любить друг друга!»</vt:lpstr>
      <vt:lpstr>Сирень (фиолетовая)   «Мое сердце принадлежит тебе!» </vt:lpstr>
      <vt:lpstr>Лилия (белая) чистота, непорочность, величественность, благородство</vt:lpstr>
      <vt:lpstr>Лилия (тигровая) гордость, изобилие, процветание, благосостояние.</vt:lpstr>
      <vt:lpstr>Петуния «Ты меня не слышишь», «Я не доволен твоим поведением!»</vt:lpstr>
      <vt:lpstr>Цикламен  отставка, "До свидания!"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1</cp:lastModifiedBy>
  <cp:revision>43</cp:revision>
  <dcterms:created xsi:type="dcterms:W3CDTF">2016-02-29T09:01:09Z</dcterms:created>
  <dcterms:modified xsi:type="dcterms:W3CDTF">2016-03-01T09:53:54Z</dcterms:modified>
</cp:coreProperties>
</file>