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4" r:id="rId4"/>
    <p:sldId id="265" r:id="rId5"/>
    <p:sldId id="266" r:id="rId6"/>
    <p:sldId id="268" r:id="rId7"/>
    <p:sldId id="267" r:id="rId8"/>
    <p:sldId id="269" r:id="rId9"/>
    <p:sldId id="270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roHApWK578&amp;feature=youtu.b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proshkolu.ru/user/krawvenko50/file/864233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ntalpiti.ru/files/99604/knigi.3.png" TargetMode="External"/><Relationship Id="rId2" Type="http://schemas.openxmlformats.org/officeDocument/2006/relationships/hyperlink" Target="http://0701.nccdn.net/1_5/2f0/0b8/0e7/HiRes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i054.radikal.ru/1005/2d/09f78a31f0d3.jpg" TargetMode="External"/><Relationship Id="rId5" Type="http://schemas.openxmlformats.org/officeDocument/2006/relationships/hyperlink" Target="http://img-fotki.yandex.ru/get/6610/21197587.29/0_96737_f8268728_L.jpg" TargetMode="External"/><Relationship Id="rId4" Type="http://schemas.openxmlformats.org/officeDocument/2006/relationships/hyperlink" Target="http://img-fotki.yandex.ru/get/6413/136487634.65a/0_a9292_e2d3ddfe_XL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 rot="21104606">
            <a:off x="5082156" y="1315586"/>
            <a:ext cx="2994112" cy="292285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 Потапова Инесса Николаевна</a:t>
            </a:r>
          </a:p>
          <a:p>
            <a:pPr algn="ctr">
              <a:spcBef>
                <a:spcPts val="0"/>
              </a:spcBef>
              <a:buNone/>
            </a:pP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МБОУ гимназии № 88</a:t>
            </a:r>
            <a:endParaRPr lang="ru-RU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 rot="21079967">
            <a:off x="732859" y="1953160"/>
            <a:ext cx="3454036" cy="1383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Урок обучения грамоте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Звук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[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э</a:t>
            </a:r>
            <a:r>
              <a:rPr lang="en-US" sz="4400" dirty="0" smtClean="0">
                <a:solidFill>
                  <a:srgbClr val="C00000"/>
                </a:solidFill>
                <a:ea typeface="+mj-ea"/>
                <a:cs typeface="+mj-cs"/>
              </a:rPr>
              <a:t>]</a:t>
            </a:r>
            <a:r>
              <a:rPr lang="ru-RU" sz="4400" dirty="0" smtClean="0">
                <a:solidFill>
                  <a:srgbClr val="C00000"/>
                </a:solidFill>
                <a:ea typeface="+mj-ea"/>
                <a:cs typeface="+mj-cs"/>
              </a:rPr>
              <a:t>, буква Э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980728"/>
            <a:ext cx="806489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4400" b="1" dirty="0" smtClean="0">
                <a:solidFill>
                  <a:srgbClr val="C00000"/>
                </a:solidFill>
                <a:latin typeface="Allegretto Script One" pitchFamily="66" charset="-52"/>
              </a:rPr>
              <a:t>«</a:t>
            </a:r>
            <a:r>
              <a:rPr lang="ru-RU" sz="4800" b="1" dirty="0" smtClean="0">
                <a:solidFill>
                  <a:srgbClr val="C00000"/>
                </a:solidFill>
                <a:latin typeface="Allegretto Script One" pitchFamily="66" charset="-52"/>
              </a:rPr>
              <a:t>Чтение – это один из истоков мышления и умственного развития» </a:t>
            </a:r>
          </a:p>
          <a:p>
            <a:pPr algn="r"/>
            <a:endParaRPr lang="ru-RU" sz="4000" dirty="0" smtClean="0"/>
          </a:p>
          <a:p>
            <a:pPr algn="r"/>
            <a:r>
              <a:rPr lang="ru-RU" sz="4000" dirty="0" smtClean="0">
                <a:solidFill>
                  <a:srgbClr val="C00000"/>
                </a:solidFill>
                <a:latin typeface="Allegretto Script One" pitchFamily="66" charset="-52"/>
              </a:rPr>
              <a:t>В. Сухомлинский.</a:t>
            </a:r>
          </a:p>
          <a:p>
            <a:endParaRPr lang="ru-RU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ch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6152515" cy="4464496"/>
          </a:xfrm>
          <a:prstGeom prst="rect">
            <a:avLst/>
          </a:prstGeom>
          <a:noFill/>
        </p:spPr>
      </p:pic>
      <p:pic>
        <p:nvPicPr>
          <p:cNvPr id="5" name="Рисунок 4" descr="ex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573016"/>
            <a:ext cx="2880320" cy="2232248"/>
          </a:xfrm>
          <a:prstGeom prst="rect">
            <a:avLst/>
          </a:prstGeom>
          <a:noFill/>
        </p:spPr>
      </p:pic>
      <p:sp>
        <p:nvSpPr>
          <p:cNvPr id="9" name="Заголовок 6"/>
          <p:cNvSpPr>
            <a:spLocks noGrp="1"/>
          </p:cNvSpPr>
          <p:nvPr>
            <p:ph type="title"/>
          </p:nvPr>
        </p:nvSpPr>
        <p:spPr>
          <a:xfrm>
            <a:off x="6300192" y="611573"/>
            <a:ext cx="26642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000" dirty="0" smtClean="0">
                <a:solidFill>
                  <a:srgbClr val="0066FF"/>
                </a:solidFill>
              </a:rPr>
              <a:t>Стоязыкий Страх</a:t>
            </a:r>
            <a:br>
              <a:rPr lang="ru-RU" sz="2000" dirty="0" smtClean="0">
                <a:solidFill>
                  <a:srgbClr val="0066FF"/>
                </a:solidFill>
              </a:rPr>
            </a:br>
            <a:r>
              <a:rPr lang="ru-RU" sz="2000" dirty="0" smtClean="0">
                <a:solidFill>
                  <a:srgbClr val="0066FF"/>
                </a:solidFill>
              </a:rPr>
              <a:t>Живёт в горах.</a:t>
            </a:r>
            <a:br>
              <a:rPr lang="ru-RU" sz="2000" dirty="0" smtClean="0">
                <a:solidFill>
                  <a:srgbClr val="0066FF"/>
                </a:solidFill>
              </a:rPr>
            </a:br>
            <a:r>
              <a:rPr lang="ru-RU" sz="2000" dirty="0" smtClean="0">
                <a:solidFill>
                  <a:srgbClr val="0066FF"/>
                </a:solidFill>
              </a:rPr>
              <a:t>На </a:t>
            </a:r>
            <a:r>
              <a:rPr lang="ru-RU" sz="2000" dirty="0" err="1" smtClean="0">
                <a:solidFill>
                  <a:srgbClr val="0066FF"/>
                </a:solidFill>
              </a:rPr>
              <a:t>крик-криком</a:t>
            </a:r>
            <a:r>
              <a:rPr lang="ru-RU" sz="2000" dirty="0" smtClean="0">
                <a:solidFill>
                  <a:srgbClr val="0066FF"/>
                </a:solidFill>
              </a:rPr>
              <a:t> кричит,</a:t>
            </a:r>
            <a:br>
              <a:rPr lang="ru-RU" sz="2000" dirty="0" smtClean="0">
                <a:solidFill>
                  <a:srgbClr val="0066FF"/>
                </a:solidFill>
              </a:rPr>
            </a:br>
            <a:r>
              <a:rPr lang="ru-RU" sz="2000" dirty="0" smtClean="0">
                <a:solidFill>
                  <a:srgbClr val="0066FF"/>
                </a:solidFill>
              </a:rPr>
              <a:t>На </a:t>
            </a:r>
            <a:r>
              <a:rPr lang="ru-RU" sz="2000" dirty="0" err="1" smtClean="0">
                <a:solidFill>
                  <a:srgbClr val="0066FF"/>
                </a:solidFill>
              </a:rPr>
              <a:t>смех-смехом</a:t>
            </a:r>
            <a:r>
              <a:rPr lang="ru-RU" sz="2000" dirty="0" smtClean="0">
                <a:solidFill>
                  <a:srgbClr val="0066FF"/>
                </a:solidFill>
              </a:rPr>
              <a:t>!</a:t>
            </a:r>
            <a:br>
              <a:rPr lang="ru-RU" sz="2000" dirty="0" smtClean="0">
                <a:solidFill>
                  <a:srgbClr val="0066FF"/>
                </a:solidFill>
              </a:rPr>
            </a:br>
            <a:r>
              <a:rPr lang="ru-RU" sz="2000" dirty="0" smtClean="0">
                <a:solidFill>
                  <a:srgbClr val="0066FF"/>
                </a:solidFill>
              </a:rPr>
              <a:t>Зовётся ……..</a:t>
            </a:r>
            <a:endParaRPr lang="ru-RU" sz="2000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артинка 6 из 1094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3600400" cy="3960440"/>
          </a:xfrm>
          <a:prstGeom prst="rect">
            <a:avLst/>
          </a:prstGeom>
          <a:noFill/>
        </p:spPr>
      </p:pic>
      <p:sp>
        <p:nvSpPr>
          <p:cNvPr id="5" name="Заголовок 6"/>
          <p:cNvSpPr txBox="1">
            <a:spLocks/>
          </p:cNvSpPr>
          <p:nvPr/>
        </p:nvSpPr>
        <p:spPr>
          <a:xfrm>
            <a:off x="4860032" y="2060848"/>
            <a:ext cx="3600400" cy="1574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Э Х О</a:t>
            </a:r>
            <a:endParaRPr kumimoji="0" lang="ru-RU" sz="9600" b="0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Блок-схема: узел 11"/>
          <p:cNvSpPr/>
          <p:nvPr/>
        </p:nvSpPr>
        <p:spPr>
          <a:xfrm>
            <a:off x="7596336" y="3645024"/>
            <a:ext cx="457200" cy="457200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6372200" y="3645024"/>
            <a:ext cx="457200" cy="457200"/>
          </a:xfrm>
          <a:prstGeom prst="flowChartConnecto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5292080" y="3645024"/>
            <a:ext cx="457200" cy="457200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83568" y="1077787"/>
            <a:ext cx="4248472" cy="334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9125" algn="l"/>
                <a:tab pos="21240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Это буква, буква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Э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9125" algn="l"/>
                <a:tab pos="21240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Нам она нужна везде,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9125" algn="l"/>
                <a:tab pos="2124075" algn="l"/>
              </a:tabLst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Э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й,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Э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й,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Э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! Ты нас встречай,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9125" algn="l"/>
                <a:tab pos="21240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Э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хо нам скорей отдай.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9125" algn="l"/>
                <a:tab pos="21240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Классом в горы мы пришли,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9125" algn="l"/>
                <a:tab pos="21240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Но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Calibri" pitchFamily="34" charset="0"/>
                <a:cs typeface="Times New Roman" pitchFamily="18" charset="0"/>
              </a:rPr>
              <a:t>Э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хо там мы не нашли.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5" name="p640521864" descr="6405218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692696"/>
            <a:ext cx="3473450" cy="408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>
            <a:hlinkClick r:id="rId3"/>
          </p:cNvPr>
          <p:cNvSpPr/>
          <p:nvPr/>
        </p:nvSpPr>
        <p:spPr>
          <a:xfrm>
            <a:off x="2987824" y="5589240"/>
            <a:ext cx="31737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Физминутка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140968"/>
            <a:ext cx="7725544" cy="864096"/>
          </a:xfrm>
        </p:spPr>
        <p:txBody>
          <a:bodyPr>
            <a:noAutofit/>
          </a:bodyPr>
          <a:lstStyle/>
          <a:p>
            <a:r>
              <a:rPr lang="ru-RU" sz="6000" dirty="0" smtClean="0"/>
              <a:t>Э  К  Р  А  Н</a:t>
            </a:r>
            <a:endParaRPr lang="ru-RU" sz="60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04664"/>
            <a:ext cx="49685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Блок-схема: узел 3"/>
          <p:cNvSpPr/>
          <p:nvPr/>
        </p:nvSpPr>
        <p:spPr>
          <a:xfrm>
            <a:off x="2843808" y="4221088"/>
            <a:ext cx="457200" cy="457200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Блок-схема: узел 4"/>
          <p:cNvSpPr/>
          <p:nvPr/>
        </p:nvSpPr>
        <p:spPr>
          <a:xfrm>
            <a:off x="3707904" y="4221088"/>
            <a:ext cx="457200" cy="457200"/>
          </a:xfrm>
          <a:prstGeom prst="flowChartConnecto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4499992" y="4221088"/>
            <a:ext cx="457200" cy="457200"/>
          </a:xfrm>
          <a:prstGeom prst="flowChartConnecto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6444208" y="4221088"/>
            <a:ext cx="457200" cy="457200"/>
          </a:xfrm>
          <a:prstGeom prst="flowChartConnector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5508104" y="4221088"/>
            <a:ext cx="457200" cy="457200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29600" cy="48965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rgbClr val="008000"/>
                </a:solidFill>
              </a:rPr>
              <a:t/>
            </a:r>
            <a:br>
              <a:rPr lang="ru-RU" sz="3600" b="1" dirty="0" smtClean="0">
                <a:solidFill>
                  <a:srgbClr val="008000"/>
                </a:solidFill>
              </a:rPr>
            </a:br>
            <a:r>
              <a:rPr lang="ru-RU" sz="3600" b="1" dirty="0" smtClean="0">
                <a:solidFill>
                  <a:srgbClr val="008000"/>
                </a:solidFill>
              </a:rPr>
              <a:t/>
            </a:r>
            <a:br>
              <a:rPr lang="ru-RU" sz="3600" b="1" dirty="0" smtClean="0">
                <a:solidFill>
                  <a:srgbClr val="008000"/>
                </a:solidFill>
              </a:rPr>
            </a:br>
            <a:r>
              <a:rPr lang="ru-RU" sz="3600" b="1" dirty="0" smtClean="0">
                <a:solidFill>
                  <a:srgbClr val="008000"/>
                </a:solidFill>
              </a:rPr>
              <a:t/>
            </a:r>
            <a:br>
              <a:rPr lang="ru-RU" sz="3600" b="1" dirty="0" smtClean="0">
                <a:solidFill>
                  <a:srgbClr val="008000"/>
                </a:solidFill>
              </a:rPr>
            </a:br>
            <a:r>
              <a:rPr lang="ru-RU" sz="3600" b="1" dirty="0" smtClean="0">
                <a:solidFill>
                  <a:srgbClr val="008000"/>
                </a:solidFill>
              </a:rPr>
              <a:t>Э </a:t>
            </a:r>
            <a:r>
              <a:rPr lang="ru-RU" sz="3600" b="1" dirty="0">
                <a:solidFill>
                  <a:srgbClr val="008000"/>
                </a:solidFill>
              </a:rPr>
              <a:t>А  О Э  И  Ы  Э </a:t>
            </a:r>
            <a:br>
              <a:rPr lang="ru-RU" sz="3600" b="1" dirty="0">
                <a:solidFill>
                  <a:srgbClr val="008000"/>
                </a:solidFill>
              </a:rPr>
            </a:br>
            <a:r>
              <a:rPr lang="ru-RU" sz="3600" b="1" dirty="0">
                <a:solidFill>
                  <a:srgbClr val="FF3300"/>
                </a:solidFill>
              </a:rPr>
              <a:t>О Э  И  У  Э  Э А О</a:t>
            </a:r>
            <a:br>
              <a:rPr lang="ru-RU" sz="3600" b="1" dirty="0">
                <a:solidFill>
                  <a:srgbClr val="FF3300"/>
                </a:solidFill>
              </a:rPr>
            </a:br>
            <a:r>
              <a:rPr lang="ru-RU" sz="3600" b="1" dirty="0">
                <a:solidFill>
                  <a:srgbClr val="0066FF"/>
                </a:solidFill>
              </a:rPr>
              <a:t>А И Э  О У Э Ы Э </a:t>
            </a:r>
            <a:r>
              <a:rPr lang="ru-RU" sz="3600" b="1" dirty="0" smtClean="0">
                <a:solidFill>
                  <a:srgbClr val="0066FF"/>
                </a:solidFill>
              </a:rPr>
              <a:t>Э</a:t>
            </a:r>
            <a:br>
              <a:rPr lang="ru-RU" sz="3600" b="1" dirty="0" smtClean="0">
                <a:solidFill>
                  <a:srgbClr val="0066FF"/>
                </a:solidFill>
              </a:rPr>
            </a:br>
            <a:r>
              <a:rPr lang="ru-RU" sz="3600" b="1" dirty="0" smtClean="0">
                <a:solidFill>
                  <a:srgbClr val="0066FF"/>
                </a:solidFill>
              </a:rPr>
              <a:t/>
            </a:r>
            <a:br>
              <a:rPr lang="ru-RU" sz="3600" b="1" dirty="0" smtClean="0">
                <a:solidFill>
                  <a:srgbClr val="0066FF"/>
                </a:solidFill>
              </a:rPr>
            </a:br>
            <a:r>
              <a:rPr lang="ru-RU" sz="3600" b="1" dirty="0" smtClean="0">
                <a:solidFill>
                  <a:srgbClr val="0066FF"/>
                </a:solidFill>
              </a:rPr>
              <a:t>ЭТ   ЭМ  ЭС  ЭР  ЭН  ЭФ  ЭП</a:t>
            </a:r>
            <a:br>
              <a:rPr lang="ru-RU" sz="3600" b="1" dirty="0" smtClean="0">
                <a:solidFill>
                  <a:srgbClr val="0066FF"/>
                </a:solidFill>
              </a:rPr>
            </a:br>
            <a:r>
              <a:rPr lang="ru-RU" sz="3600" b="1" dirty="0" smtClean="0">
                <a:solidFill>
                  <a:srgbClr val="0066FF"/>
                </a:solidFill>
              </a:rPr>
              <a:t>СЭ  РЭ  МЭ  НЭ  КЭ  ПЭ </a:t>
            </a:r>
            <a:br>
              <a:rPr lang="ru-RU" sz="3600" b="1" dirty="0" smtClean="0">
                <a:solidFill>
                  <a:srgbClr val="0066FF"/>
                </a:solidFill>
              </a:rPr>
            </a:br>
            <a:r>
              <a:rPr lang="ru-RU" sz="3600" b="1" dirty="0">
                <a:solidFill>
                  <a:srgbClr val="0066FF"/>
                </a:solidFill>
              </a:rPr>
              <a:t/>
            </a:r>
            <a:br>
              <a:rPr lang="ru-RU" sz="3600" b="1" dirty="0">
                <a:solidFill>
                  <a:srgbClr val="0066FF"/>
                </a:solidFill>
              </a:rPr>
            </a:br>
            <a:r>
              <a:rPr lang="ru-RU" sz="3600" b="1" dirty="0">
                <a:solidFill>
                  <a:srgbClr val="0066FF"/>
                </a:solidFill>
              </a:rPr>
              <a:t/>
            </a:r>
            <a:br>
              <a:rPr lang="ru-RU" sz="3600" b="1" dirty="0">
                <a:solidFill>
                  <a:srgbClr val="0066FF"/>
                </a:solidFill>
              </a:rPr>
            </a:b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Буква э - Лидия Григорьевна Кравченко">
            <a:hlinkClick r:id="rId2" tooltip="далее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88640"/>
            <a:ext cx="6984776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2592288"/>
          </a:xfrm>
        </p:spPr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C00000"/>
                </a:solidFill>
              </a:rPr>
              <a:t>МОЛОДЦЫ !</a:t>
            </a:r>
            <a:endParaRPr lang="ru-RU" sz="8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332656"/>
            <a:ext cx="7488832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96752"/>
            <a:ext cx="820891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2"/>
              </a:rPr>
              <a:t>http://0701.nccdn.net/1_5/2f0/0b8/0e7/HiRes.jpg</a:t>
            </a:r>
            <a:r>
              <a:rPr lang="ru-RU" dirty="0" smtClean="0"/>
              <a:t>    </a:t>
            </a:r>
          </a:p>
          <a:p>
            <a:r>
              <a:rPr lang="ru-RU" sz="2400" i="1" dirty="0" smtClean="0"/>
              <a:t>сова</a:t>
            </a:r>
          </a:p>
          <a:p>
            <a:endParaRPr lang="ru-RU" sz="600" dirty="0" smtClean="0"/>
          </a:p>
          <a:p>
            <a:r>
              <a:rPr lang="ru-RU" u="sng" dirty="0" smtClean="0">
                <a:hlinkClick r:id="rId3"/>
              </a:rPr>
              <a:t>http://antalpiti.ru/files/99604/knigi.3.png</a:t>
            </a:r>
            <a:endParaRPr lang="ru-RU" u="sng" dirty="0" smtClean="0"/>
          </a:p>
          <a:p>
            <a:r>
              <a:rPr lang="ru-RU" sz="2400" i="1" dirty="0" smtClean="0"/>
              <a:t>книги</a:t>
            </a:r>
          </a:p>
          <a:p>
            <a:endParaRPr lang="ru-RU" sz="600" dirty="0" smtClean="0"/>
          </a:p>
          <a:p>
            <a:r>
              <a:rPr lang="ru-RU" dirty="0" smtClean="0">
                <a:hlinkClick r:id="rId4"/>
              </a:rPr>
              <a:t>http://img-fotki.yandex.ru/get/6413/136487634.65a/0_a9292_e2d3ddfe_XL.png</a:t>
            </a:r>
            <a:endParaRPr lang="ru-RU" dirty="0" smtClean="0"/>
          </a:p>
          <a:p>
            <a:r>
              <a:rPr lang="ru-RU" sz="2400" i="1" dirty="0" smtClean="0"/>
              <a:t>листья внизу</a:t>
            </a:r>
          </a:p>
          <a:p>
            <a:endParaRPr lang="ru-RU" sz="600" i="1" dirty="0" smtClean="0"/>
          </a:p>
          <a:p>
            <a:r>
              <a:rPr lang="ru-RU" u="sng" dirty="0" smtClean="0">
                <a:hlinkClick r:id="rId5"/>
              </a:rPr>
              <a:t>http://img-fotki.yandex.ru/get/6610/21197587.29/0_96737_f8268728_L.jpg</a:t>
            </a:r>
            <a:endParaRPr lang="ru-RU" u="sng" dirty="0" smtClean="0"/>
          </a:p>
          <a:p>
            <a:r>
              <a:rPr lang="ru-RU" sz="2400" i="1" dirty="0" smtClean="0"/>
              <a:t>листья справа</a:t>
            </a:r>
          </a:p>
          <a:p>
            <a:endParaRPr lang="ru-RU" sz="600" i="1" dirty="0" smtClean="0"/>
          </a:p>
          <a:p>
            <a:r>
              <a:rPr lang="en-US" u="sng" dirty="0" smtClean="0">
                <a:hlinkClick r:id="rId6"/>
              </a:rPr>
              <a:t>http://i054.radikal.ru/1005/2d/09f78a31f0d3.jpg</a:t>
            </a:r>
            <a:endParaRPr lang="ru-RU" u="sng" dirty="0" smtClean="0"/>
          </a:p>
          <a:p>
            <a:r>
              <a:rPr lang="ru-RU" sz="2400" i="1" dirty="0" smtClean="0"/>
              <a:t>Колокольчик</a:t>
            </a:r>
          </a:p>
          <a:p>
            <a:r>
              <a:rPr lang="ru-RU" sz="2400" i="1" dirty="0" err="1" smtClean="0"/>
              <a:t>Физминутка</a:t>
            </a:r>
            <a:r>
              <a:rPr lang="ru-RU" sz="2400" i="1" dirty="0" smtClean="0"/>
              <a:t> </a:t>
            </a:r>
            <a:r>
              <a:rPr lang="en-US" i="1" dirty="0" smtClean="0">
                <a:solidFill>
                  <a:srgbClr val="0070C0"/>
                </a:solidFill>
              </a:rPr>
              <a:t>https://www.youtube.com/watch?v=hroHApWK578&amp;feature=youtu.be</a:t>
            </a:r>
            <a:endParaRPr lang="ru-RU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114</Words>
  <Application>Microsoft Office PowerPoint</Application>
  <PresentationFormat>Экран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Стоязыкий Страх Живёт в горах. На крик-криком кричит, На смех-смехом! Зовётся ……..</vt:lpstr>
      <vt:lpstr>Слайд 4</vt:lpstr>
      <vt:lpstr>Слайд 5</vt:lpstr>
      <vt:lpstr>Э  К  Р  А  Н</vt:lpstr>
      <vt:lpstr>   Э А  О Э  И  Ы  Э  О Э  И  У  Э  Э А О А И Э  О У Э Ы Э Э  ЭТ   ЭМ  ЭС  ЭР  ЭН  ЭФ  ЭП СЭ  РЭ  МЭ  НЭ  КЭ  ПЭ    </vt:lpstr>
      <vt:lpstr>Слайд 8</vt:lpstr>
      <vt:lpstr>МОЛОДЦЫ !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игорь</cp:lastModifiedBy>
  <cp:revision>41</cp:revision>
  <dcterms:created xsi:type="dcterms:W3CDTF">2013-07-29T17:42:42Z</dcterms:created>
  <dcterms:modified xsi:type="dcterms:W3CDTF">2016-10-16T16:28:35Z</dcterms:modified>
</cp:coreProperties>
</file>