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87" r:id="rId2"/>
    <p:sldId id="276" r:id="rId3"/>
    <p:sldId id="279" r:id="rId4"/>
    <p:sldId id="280" r:id="rId5"/>
    <p:sldId id="281" r:id="rId6"/>
    <p:sldId id="283" r:id="rId7"/>
    <p:sldId id="282" r:id="rId8"/>
    <p:sldId id="284" r:id="rId9"/>
    <p:sldId id="285" r:id="rId10"/>
    <p:sldId id="261" r:id="rId11"/>
    <p:sldId id="273" r:id="rId12"/>
    <p:sldId id="274" r:id="rId13"/>
    <p:sldId id="272" r:id="rId14"/>
    <p:sldId id="263" r:id="rId15"/>
    <p:sldId id="265" r:id="rId16"/>
    <p:sldId id="266" r:id="rId17"/>
    <p:sldId id="267" r:id="rId18"/>
    <p:sldId id="269" r:id="rId19"/>
    <p:sldId id="270" r:id="rId20"/>
    <p:sldId id="271" r:id="rId21"/>
    <p:sldId id="262" r:id="rId22"/>
    <p:sldId id="286" r:id="rId23"/>
    <p:sldId id="25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77" autoAdjust="0"/>
  </p:normalViewPr>
  <p:slideViewPr>
    <p:cSldViewPr>
      <p:cViewPr>
        <p:scale>
          <a:sx n="60" d="100"/>
          <a:sy n="60" d="100"/>
        </p:scale>
        <p:origin x="-1434" y="-3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7DF19-69D9-4368-8520-0A670442D753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144F8-4497-4D22-9F9F-EDA13A1B4B8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144F8-4497-4D22-9F9F-EDA13A1B4B82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144F8-4497-4D22-9F9F-EDA13A1B4B82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144F8-4497-4D22-9F9F-EDA13A1B4B82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144F8-4497-4D22-9F9F-EDA13A1B4B82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144F8-4497-4D22-9F9F-EDA13A1B4B82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144F8-4497-4D22-9F9F-EDA13A1B4B82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144F8-4497-4D22-9F9F-EDA13A1B4B82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5144F8-4497-4D22-9F9F-EDA13A1B4B82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FAB8-26DB-4E21-AB84-F1F501C31882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DF67B-F16B-4DA1-A8DC-BD6E05BA7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FAB8-26DB-4E21-AB84-F1F501C31882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DF67B-F16B-4DA1-A8DC-BD6E05BA7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FAB8-26DB-4E21-AB84-F1F501C31882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DF67B-F16B-4DA1-A8DC-BD6E05BA7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FAB8-26DB-4E21-AB84-F1F501C31882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DF67B-F16B-4DA1-A8DC-BD6E05BA7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FAB8-26DB-4E21-AB84-F1F501C31882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DF67B-F16B-4DA1-A8DC-BD6E05BA7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FAB8-26DB-4E21-AB84-F1F501C31882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DF67B-F16B-4DA1-A8DC-BD6E05BA7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FAB8-26DB-4E21-AB84-F1F501C31882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DF67B-F16B-4DA1-A8DC-BD6E05BA7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FAB8-26DB-4E21-AB84-F1F501C31882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DF67B-F16B-4DA1-A8DC-BD6E05BA7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FAB8-26DB-4E21-AB84-F1F501C31882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DF67B-F16B-4DA1-A8DC-BD6E05BA7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FAB8-26DB-4E21-AB84-F1F501C31882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DF67B-F16B-4DA1-A8DC-BD6E05BA7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FAB8-26DB-4E21-AB84-F1F501C31882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DF67B-F16B-4DA1-A8DC-BD6E05BA7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7FAB8-26DB-4E21-AB84-F1F501C31882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DF67B-F16B-4DA1-A8DC-BD6E05BA7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slide" Target="slide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pn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305\Desktop\&#1052;&#1053;&#1070;\2016-2017&#1091;&#1095;&#1077;&#1073;&#1085;&#1099;&#1081;%20&#1075;&#1086;&#1076;\&#1091;&#1088;&#1086;&#1082;&#1080;\&#1048;&#1047;&#1054;\&#1042;&#1086;&#1083;&#1096;&#1077;&#1073;&#1085;&#1099;&#1081;%20&#1082;&#1072;&#1088;&#1072;&#1085;&#1076;&#1072;&#1096;.%20&#1056;&#1080;&#1089;&#1086;&#1074;&#1072;&#1085;&#1080;&#1077;%20&#1088;&#1099;&#1073;&#1082;&#1080;\&#1052;&#1086;&#1088;&#1089;&#1082;&#1086;&#1081;%20&#1082;&#1086;&#1085;&#1105;&#1082;.wmv" TargetMode="Externa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2.pn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305\Desktop\&#1052;&#1053;&#1070;\2016-2017&#1091;&#1095;&#1077;&#1073;&#1085;&#1099;&#1081;%20&#1075;&#1086;&#1076;\&#1091;&#1088;&#1086;&#1082;&#1080;\&#1048;&#1047;&#1054;\&#1042;&#1086;&#1083;&#1096;&#1077;&#1073;&#1085;&#1099;&#1081;%20&#1082;&#1072;&#1088;&#1072;&#1085;&#1076;&#1072;&#1096;.%20&#1056;&#1080;&#1089;&#1086;&#1074;&#1072;&#1085;&#1080;&#1077;%20&#1088;&#1099;&#1073;&#1082;&#1080;\&#1050;&#1080;&#1090;&#1086;&#1074;&#1072;&#1103;%20&#1072;&#1082;&#1091;&#1083;&#1072;.wmv" TargetMode="Externa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4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4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4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4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25.jpe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23.jpeg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6.jpeg"/><Relationship Id="rId7" Type="http://schemas.openxmlformats.org/officeDocument/2006/relationships/image" Target="../media/image3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27.jpeg"/><Relationship Id="rId4" Type="http://schemas.openxmlformats.org/officeDocument/2006/relationships/image" Target="../media/image28.jpeg"/><Relationship Id="rId9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6.gif"/><Relationship Id="rId18" Type="http://schemas.openxmlformats.org/officeDocument/2006/relationships/image" Target="../media/image51.gif"/><Relationship Id="rId3" Type="http://schemas.openxmlformats.org/officeDocument/2006/relationships/image" Target="../media/image33.png"/><Relationship Id="rId7" Type="http://schemas.openxmlformats.org/officeDocument/2006/relationships/image" Target="../media/image38.png"/><Relationship Id="rId12" Type="http://schemas.openxmlformats.org/officeDocument/2006/relationships/image" Target="../media/image45.png"/><Relationship Id="rId17" Type="http://schemas.openxmlformats.org/officeDocument/2006/relationships/image" Target="../media/image50.gif"/><Relationship Id="rId2" Type="http://schemas.openxmlformats.org/officeDocument/2006/relationships/audio" Target="../media/audio3.wav"/><Relationship Id="rId16" Type="http://schemas.openxmlformats.org/officeDocument/2006/relationships/image" Target="../media/image4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36.png"/><Relationship Id="rId5" Type="http://schemas.openxmlformats.org/officeDocument/2006/relationships/image" Target="../media/image37.png"/><Relationship Id="rId15" Type="http://schemas.openxmlformats.org/officeDocument/2006/relationships/image" Target="../media/image48.gif"/><Relationship Id="rId10" Type="http://schemas.openxmlformats.org/officeDocument/2006/relationships/image" Target="../media/image44.png"/><Relationship Id="rId19" Type="http://schemas.openxmlformats.org/officeDocument/2006/relationships/image" Target="../media/image34.png"/><Relationship Id="rId4" Type="http://schemas.openxmlformats.org/officeDocument/2006/relationships/image" Target="../media/image41.png"/><Relationship Id="rId9" Type="http://schemas.openxmlformats.org/officeDocument/2006/relationships/image" Target="../media/image43.png"/><Relationship Id="rId14" Type="http://schemas.openxmlformats.org/officeDocument/2006/relationships/image" Target="../media/image47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img-fotki.yandex.ru/get/5305/skorzeni08.3c/0_45549_c2fcfccb_L.jpg" TargetMode="External"/><Relationship Id="rId13" Type="http://schemas.openxmlformats.org/officeDocument/2006/relationships/hyperlink" Target="https://www.youtube.com/watch?v=OVlW8LFpS_k" TargetMode="External"/><Relationship Id="rId3" Type="http://schemas.openxmlformats.org/officeDocument/2006/relationships/hyperlink" Target="http://radikall.com/images/2014/04/13/81qR.png" TargetMode="External"/><Relationship Id="rId7" Type="http://schemas.openxmlformats.org/officeDocument/2006/relationships/hyperlink" Target="http://www.kantsler.ru/published/publicdata/H2KANTSSHOP/attachments/SC/products_pictures/9803966_enl.jpg" TargetMode="External"/><Relationship Id="rId12" Type="http://schemas.openxmlformats.org/officeDocument/2006/relationships/hyperlink" Target="http://images.samogo.net/images/58442431_Synanceia_verrucosa_2.jpg" TargetMode="External"/><Relationship Id="rId17" Type="http://schemas.openxmlformats.org/officeDocument/2006/relationships/slide" Target="slide1.xml"/><Relationship Id="rId2" Type="http://schemas.openxmlformats.org/officeDocument/2006/relationships/hyperlink" Target="http://elhow.ru/razvlechenija/hobbi/risovanie/personazhi/kak-narisovat-zolotuju-rybku" TargetMode="External"/><Relationship Id="rId16" Type="http://schemas.openxmlformats.org/officeDocument/2006/relationships/hyperlink" Target="http://www.indezin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umb7.shutterstock.com/photos/thumb_large/719656/719656,1297956742,1.jpg" TargetMode="External"/><Relationship Id="rId11" Type="http://schemas.openxmlformats.org/officeDocument/2006/relationships/hyperlink" Target="http://images.samogo.net/images/46239012_Synanceia_verrucosa_1.jpg" TargetMode="External"/><Relationship Id="rId5" Type="http://schemas.openxmlformats.org/officeDocument/2006/relationships/hyperlink" Target="http://swordpenblog.com/wp-content/uploads/2013/02/swordpen.jpg" TargetMode="External"/><Relationship Id="rId15" Type="http://schemas.openxmlformats.org/officeDocument/2006/relationships/hyperlink" Target="http://images.colourbox.com/thumb_COLOURBOX3823830.jpg" TargetMode="External"/><Relationship Id="rId10" Type="http://schemas.openxmlformats.org/officeDocument/2006/relationships/hyperlink" Target="http://i063.radikal.ru/0909/ca/2be62e8c7b06.jpg" TargetMode="External"/><Relationship Id="rId4" Type="http://schemas.openxmlformats.org/officeDocument/2006/relationships/hyperlink" Target="http://img-fotki.yandex.ru/get/4529/79551863.63/0_7214a_68210ab2_XL" TargetMode="External"/><Relationship Id="rId9" Type="http://schemas.openxmlformats.org/officeDocument/2006/relationships/hyperlink" Target="http://www.globalmarket.com.ua/data/541601_1.jpg" TargetMode="External"/><Relationship Id="rId14" Type="http://schemas.openxmlformats.org/officeDocument/2006/relationships/hyperlink" Target="https://www.youtube.com/watch?v=OZTyihwBfy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862"/>
            </a:avLst>
          </a:prstGeom>
          <a:blipFill>
            <a:blip r:embed="rId2" cstate="print"/>
            <a:tile tx="0" ty="0" sx="100000" sy="100000" flip="none" algn="tl"/>
          </a:blip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692696"/>
            <a:ext cx="8640960" cy="5616624"/>
          </a:xfrm>
          <a:prstGeom prst="rect">
            <a:avLst/>
          </a:prstGeom>
          <a:noFill/>
        </p:spPr>
        <p:txBody>
          <a:bodyPr wrap="none" rtlCol="0">
            <a:prstTxWarp prst="textArchUpPour">
              <a:avLst>
                <a:gd name="adj1" fmla="val 11279730"/>
                <a:gd name="adj2" fmla="val 50814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Волшебный карандаш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2276872"/>
            <a:ext cx="8280920" cy="4032448"/>
          </a:xfrm>
          <a:prstGeom prst="rect">
            <a:avLst/>
          </a:prstGeom>
          <a:noFill/>
        </p:spPr>
        <p:txBody>
          <a:bodyPr wrap="none" rtlCol="0">
            <a:prstTxWarp prst="textArchDownPour">
              <a:avLst>
                <a:gd name="adj1" fmla="val 21103477"/>
                <a:gd name="adj2" fmla="val 25573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Рисование рыбки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Picture 4" descr="C:\Users\Ольга\Downloads\swordpen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824" y="2132856"/>
            <a:ext cx="3056020" cy="260720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115616" y="6550223"/>
            <a:ext cx="88924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</a:rPr>
              <a:t> 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Автор:   Курипко Ольга Анатольевна  Донецкая ОШ № 150 Украина  2014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691680" y="6165304"/>
            <a:ext cx="65519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Технологические приёмы: пазлы, лупа, имитация. </a:t>
            </a:r>
            <a:endParaRPr lang="en-US" alt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Ольга\Downloads\g8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95536" y="404664"/>
            <a:ext cx="390525" cy="40005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1331640" y="1484784"/>
            <a:ext cx="6336704" cy="4824536"/>
          </a:xfrm>
          <a:prstGeom prst="rect">
            <a:avLst/>
          </a:prstGeom>
          <a:blipFill>
            <a:blip r:embed="rId3" cstate="print"/>
            <a:tile tx="-2844800" ty="-2825750" sx="69000" sy="69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Группа 19"/>
          <p:cNvGrpSpPr/>
          <p:nvPr/>
        </p:nvGrpSpPr>
        <p:grpSpPr>
          <a:xfrm>
            <a:off x="1331640" y="1484784"/>
            <a:ext cx="6336704" cy="4824536"/>
            <a:chOff x="1331640" y="908720"/>
            <a:chExt cx="6336704" cy="4824536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331640" y="908720"/>
              <a:ext cx="1903298" cy="1625016"/>
            </a:xfrm>
            <a:custGeom>
              <a:avLst/>
              <a:gdLst/>
              <a:ahLst/>
              <a:cxnLst>
                <a:cxn ang="0">
                  <a:pos x="108" y="381"/>
                </a:cxn>
                <a:cxn ang="0">
                  <a:pos x="90" y="344"/>
                </a:cxn>
                <a:cxn ang="0">
                  <a:pos x="148" y="341"/>
                </a:cxn>
                <a:cxn ang="0">
                  <a:pos x="165" y="361"/>
                </a:cxn>
                <a:cxn ang="0">
                  <a:pos x="149" y="382"/>
                </a:cxn>
                <a:cxn ang="0">
                  <a:pos x="160" y="392"/>
                </a:cxn>
                <a:cxn ang="0">
                  <a:pos x="353" y="395"/>
                </a:cxn>
                <a:cxn ang="0">
                  <a:pos x="352" y="286"/>
                </a:cxn>
                <a:cxn ang="0">
                  <a:pos x="382" y="294"/>
                </a:cxn>
                <a:cxn ang="0">
                  <a:pos x="409" y="272"/>
                </a:cxn>
                <a:cxn ang="0">
                  <a:pos x="416" y="230"/>
                </a:cxn>
                <a:cxn ang="0">
                  <a:pos x="387" y="235"/>
                </a:cxn>
                <a:cxn ang="0">
                  <a:pos x="356" y="225"/>
                </a:cxn>
                <a:cxn ang="0">
                  <a:pos x="355" y="154"/>
                </a:cxn>
                <a:cxn ang="0">
                  <a:pos x="351" y="0"/>
                </a:cxn>
                <a:cxn ang="0">
                  <a:pos x="0" y="0"/>
                </a:cxn>
                <a:cxn ang="0">
                  <a:pos x="0" y="390"/>
                </a:cxn>
                <a:cxn ang="0">
                  <a:pos x="108" y="381"/>
                </a:cxn>
              </a:cxnLst>
              <a:rect l="0" t="0" r="r" b="b"/>
              <a:pathLst>
                <a:path w="423" h="395">
                  <a:moveTo>
                    <a:pt x="108" y="381"/>
                  </a:moveTo>
                  <a:cubicBezTo>
                    <a:pt x="119" y="365"/>
                    <a:pt x="83" y="360"/>
                    <a:pt x="90" y="344"/>
                  </a:cubicBezTo>
                  <a:cubicBezTo>
                    <a:pt x="97" y="328"/>
                    <a:pt x="135" y="340"/>
                    <a:pt x="148" y="341"/>
                  </a:cubicBezTo>
                  <a:cubicBezTo>
                    <a:pt x="166" y="343"/>
                    <a:pt x="169" y="355"/>
                    <a:pt x="165" y="361"/>
                  </a:cubicBezTo>
                  <a:cubicBezTo>
                    <a:pt x="161" y="368"/>
                    <a:pt x="147" y="374"/>
                    <a:pt x="149" y="382"/>
                  </a:cubicBezTo>
                  <a:cubicBezTo>
                    <a:pt x="150" y="390"/>
                    <a:pt x="153" y="393"/>
                    <a:pt x="160" y="392"/>
                  </a:cubicBezTo>
                  <a:cubicBezTo>
                    <a:pt x="166" y="391"/>
                    <a:pt x="227" y="369"/>
                    <a:pt x="353" y="395"/>
                  </a:cubicBezTo>
                  <a:cubicBezTo>
                    <a:pt x="349" y="384"/>
                    <a:pt x="342" y="300"/>
                    <a:pt x="352" y="286"/>
                  </a:cubicBezTo>
                  <a:cubicBezTo>
                    <a:pt x="362" y="273"/>
                    <a:pt x="373" y="285"/>
                    <a:pt x="382" y="294"/>
                  </a:cubicBezTo>
                  <a:cubicBezTo>
                    <a:pt x="390" y="303"/>
                    <a:pt x="400" y="287"/>
                    <a:pt x="409" y="272"/>
                  </a:cubicBezTo>
                  <a:cubicBezTo>
                    <a:pt x="418" y="257"/>
                    <a:pt x="423" y="238"/>
                    <a:pt x="416" y="230"/>
                  </a:cubicBezTo>
                  <a:cubicBezTo>
                    <a:pt x="410" y="222"/>
                    <a:pt x="401" y="222"/>
                    <a:pt x="387" y="235"/>
                  </a:cubicBezTo>
                  <a:cubicBezTo>
                    <a:pt x="378" y="243"/>
                    <a:pt x="365" y="242"/>
                    <a:pt x="356" y="225"/>
                  </a:cubicBezTo>
                  <a:cubicBezTo>
                    <a:pt x="350" y="213"/>
                    <a:pt x="350" y="187"/>
                    <a:pt x="355" y="154"/>
                  </a:cubicBezTo>
                  <a:cubicBezTo>
                    <a:pt x="360" y="123"/>
                    <a:pt x="362" y="36"/>
                    <a:pt x="3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45" y="379"/>
                    <a:pt x="100" y="392"/>
                    <a:pt x="108" y="381"/>
                  </a:cubicBezTo>
                  <a:close/>
                </a:path>
              </a:pathLst>
            </a:custGeom>
            <a:blipFill dpi="0" rotWithShape="1">
              <a:blip r:embed="rId4" cstate="print"/>
              <a:srcRect/>
              <a:tile tx="0" ty="-6350" sx="69000" sy="69000" flip="none" algn="tl"/>
            </a:blipFill>
            <a:ln w="12700" cap="flat" cmpd="sng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2682429" y="2479742"/>
              <a:ext cx="2105248" cy="1929814"/>
            </a:xfrm>
            <a:custGeom>
              <a:avLst/>
              <a:gdLst/>
              <a:ahLst/>
              <a:cxnLst>
                <a:cxn ang="0">
                  <a:pos x="399" y="298"/>
                </a:cxn>
                <a:cxn ang="0">
                  <a:pos x="412" y="298"/>
                </a:cxn>
                <a:cxn ang="0">
                  <a:pos x="428" y="315"/>
                </a:cxn>
                <a:cxn ang="0">
                  <a:pos x="456" y="284"/>
                </a:cxn>
                <a:cxn ang="0">
                  <a:pos x="461" y="247"/>
                </a:cxn>
                <a:cxn ang="0">
                  <a:pos x="427" y="255"/>
                </a:cxn>
                <a:cxn ang="0">
                  <a:pos x="403" y="234"/>
                </a:cxn>
                <a:cxn ang="0">
                  <a:pos x="407" y="161"/>
                </a:cxn>
                <a:cxn ang="0">
                  <a:pos x="405" y="11"/>
                </a:cxn>
                <a:cxn ang="0">
                  <a:pos x="266" y="5"/>
                </a:cxn>
                <a:cxn ang="0">
                  <a:pos x="222" y="24"/>
                </a:cxn>
                <a:cxn ang="0">
                  <a:pos x="220" y="61"/>
                </a:cxn>
                <a:cxn ang="0">
                  <a:pos x="171" y="54"/>
                </a:cxn>
                <a:cxn ang="0">
                  <a:pos x="179" y="28"/>
                </a:cxn>
                <a:cxn ang="0">
                  <a:pos x="156" y="15"/>
                </a:cxn>
                <a:cxn ang="0">
                  <a:pos x="53" y="13"/>
                </a:cxn>
                <a:cxn ang="0">
                  <a:pos x="52" y="192"/>
                </a:cxn>
                <a:cxn ang="0">
                  <a:pos x="57" y="278"/>
                </a:cxn>
                <a:cxn ang="0">
                  <a:pos x="40" y="287"/>
                </a:cxn>
                <a:cxn ang="0">
                  <a:pos x="11" y="291"/>
                </a:cxn>
                <a:cxn ang="0">
                  <a:pos x="17" y="340"/>
                </a:cxn>
                <a:cxn ang="0">
                  <a:pos x="40" y="335"/>
                </a:cxn>
                <a:cxn ang="0">
                  <a:pos x="58" y="326"/>
                </a:cxn>
                <a:cxn ang="0">
                  <a:pos x="53" y="403"/>
                </a:cxn>
                <a:cxn ang="0">
                  <a:pos x="185" y="398"/>
                </a:cxn>
                <a:cxn ang="0">
                  <a:pos x="243" y="428"/>
                </a:cxn>
                <a:cxn ang="0">
                  <a:pos x="258" y="465"/>
                </a:cxn>
                <a:cxn ang="0">
                  <a:pos x="306" y="441"/>
                </a:cxn>
                <a:cxn ang="0">
                  <a:pos x="286" y="418"/>
                </a:cxn>
                <a:cxn ang="0">
                  <a:pos x="333" y="397"/>
                </a:cxn>
                <a:cxn ang="0">
                  <a:pos x="406" y="398"/>
                </a:cxn>
                <a:cxn ang="0">
                  <a:pos x="399" y="298"/>
                </a:cxn>
              </a:cxnLst>
              <a:rect l="0" t="0" r="r" b="b"/>
              <a:pathLst>
                <a:path w="468" h="469">
                  <a:moveTo>
                    <a:pt x="399" y="298"/>
                  </a:moveTo>
                  <a:cubicBezTo>
                    <a:pt x="404" y="291"/>
                    <a:pt x="410" y="291"/>
                    <a:pt x="412" y="298"/>
                  </a:cubicBezTo>
                  <a:cubicBezTo>
                    <a:pt x="414" y="304"/>
                    <a:pt x="418" y="315"/>
                    <a:pt x="428" y="315"/>
                  </a:cubicBezTo>
                  <a:cubicBezTo>
                    <a:pt x="437" y="315"/>
                    <a:pt x="451" y="298"/>
                    <a:pt x="456" y="284"/>
                  </a:cubicBezTo>
                  <a:cubicBezTo>
                    <a:pt x="461" y="269"/>
                    <a:pt x="468" y="253"/>
                    <a:pt x="461" y="247"/>
                  </a:cubicBezTo>
                  <a:cubicBezTo>
                    <a:pt x="453" y="240"/>
                    <a:pt x="438" y="252"/>
                    <a:pt x="427" y="255"/>
                  </a:cubicBezTo>
                  <a:cubicBezTo>
                    <a:pt x="415" y="257"/>
                    <a:pt x="405" y="251"/>
                    <a:pt x="403" y="234"/>
                  </a:cubicBezTo>
                  <a:cubicBezTo>
                    <a:pt x="400" y="218"/>
                    <a:pt x="405" y="181"/>
                    <a:pt x="407" y="161"/>
                  </a:cubicBezTo>
                  <a:cubicBezTo>
                    <a:pt x="409" y="140"/>
                    <a:pt x="417" y="72"/>
                    <a:pt x="405" y="11"/>
                  </a:cubicBezTo>
                  <a:cubicBezTo>
                    <a:pt x="345" y="17"/>
                    <a:pt x="294" y="11"/>
                    <a:pt x="266" y="5"/>
                  </a:cubicBezTo>
                  <a:cubicBezTo>
                    <a:pt x="238" y="0"/>
                    <a:pt x="222" y="17"/>
                    <a:pt x="222" y="24"/>
                  </a:cubicBezTo>
                  <a:cubicBezTo>
                    <a:pt x="222" y="32"/>
                    <a:pt x="236" y="53"/>
                    <a:pt x="220" y="61"/>
                  </a:cubicBezTo>
                  <a:cubicBezTo>
                    <a:pt x="204" y="69"/>
                    <a:pt x="179" y="67"/>
                    <a:pt x="171" y="54"/>
                  </a:cubicBezTo>
                  <a:cubicBezTo>
                    <a:pt x="164" y="40"/>
                    <a:pt x="179" y="34"/>
                    <a:pt x="179" y="28"/>
                  </a:cubicBezTo>
                  <a:cubicBezTo>
                    <a:pt x="179" y="22"/>
                    <a:pt x="169" y="15"/>
                    <a:pt x="156" y="15"/>
                  </a:cubicBezTo>
                  <a:cubicBezTo>
                    <a:pt x="144" y="15"/>
                    <a:pt x="107" y="21"/>
                    <a:pt x="53" y="13"/>
                  </a:cubicBezTo>
                  <a:cubicBezTo>
                    <a:pt x="51" y="26"/>
                    <a:pt x="41" y="149"/>
                    <a:pt x="52" y="192"/>
                  </a:cubicBezTo>
                  <a:cubicBezTo>
                    <a:pt x="64" y="235"/>
                    <a:pt x="60" y="269"/>
                    <a:pt x="57" y="278"/>
                  </a:cubicBezTo>
                  <a:cubicBezTo>
                    <a:pt x="54" y="287"/>
                    <a:pt x="48" y="293"/>
                    <a:pt x="40" y="287"/>
                  </a:cubicBezTo>
                  <a:cubicBezTo>
                    <a:pt x="33" y="281"/>
                    <a:pt x="21" y="273"/>
                    <a:pt x="11" y="291"/>
                  </a:cubicBezTo>
                  <a:cubicBezTo>
                    <a:pt x="0" y="309"/>
                    <a:pt x="10" y="337"/>
                    <a:pt x="17" y="340"/>
                  </a:cubicBezTo>
                  <a:cubicBezTo>
                    <a:pt x="25" y="344"/>
                    <a:pt x="37" y="345"/>
                    <a:pt x="40" y="335"/>
                  </a:cubicBezTo>
                  <a:cubicBezTo>
                    <a:pt x="44" y="325"/>
                    <a:pt x="52" y="320"/>
                    <a:pt x="58" y="326"/>
                  </a:cubicBezTo>
                  <a:cubicBezTo>
                    <a:pt x="76" y="344"/>
                    <a:pt x="46" y="354"/>
                    <a:pt x="53" y="403"/>
                  </a:cubicBezTo>
                  <a:cubicBezTo>
                    <a:pt x="73" y="403"/>
                    <a:pt x="146" y="390"/>
                    <a:pt x="185" y="398"/>
                  </a:cubicBezTo>
                  <a:cubicBezTo>
                    <a:pt x="214" y="403"/>
                    <a:pt x="247" y="413"/>
                    <a:pt x="243" y="428"/>
                  </a:cubicBezTo>
                  <a:cubicBezTo>
                    <a:pt x="239" y="440"/>
                    <a:pt x="219" y="461"/>
                    <a:pt x="258" y="465"/>
                  </a:cubicBezTo>
                  <a:cubicBezTo>
                    <a:pt x="296" y="469"/>
                    <a:pt x="306" y="447"/>
                    <a:pt x="306" y="441"/>
                  </a:cubicBezTo>
                  <a:cubicBezTo>
                    <a:pt x="306" y="425"/>
                    <a:pt x="286" y="429"/>
                    <a:pt x="286" y="418"/>
                  </a:cubicBezTo>
                  <a:cubicBezTo>
                    <a:pt x="287" y="406"/>
                    <a:pt x="307" y="394"/>
                    <a:pt x="333" y="397"/>
                  </a:cubicBezTo>
                  <a:cubicBezTo>
                    <a:pt x="360" y="400"/>
                    <a:pt x="368" y="409"/>
                    <a:pt x="406" y="398"/>
                  </a:cubicBezTo>
                  <a:cubicBezTo>
                    <a:pt x="402" y="383"/>
                    <a:pt x="394" y="305"/>
                    <a:pt x="399" y="298"/>
                  </a:cubicBezTo>
                  <a:close/>
                </a:path>
              </a:pathLst>
            </a:custGeom>
            <a:blipFill dpi="0" rotWithShape="1">
              <a:blip r:embed="rId4" cstate="print"/>
              <a:srcRect/>
              <a:tile tx="-1377950" ty="-1574800" sx="69000" sy="69000" flip="none" algn="tl"/>
            </a:blipFill>
            <a:ln w="12700" cap="flat" cmpd="sng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8922" y="4047281"/>
              <a:ext cx="1619422" cy="1685975"/>
            </a:xfrm>
            <a:custGeom>
              <a:avLst/>
              <a:gdLst/>
              <a:ahLst/>
              <a:cxnLst>
                <a:cxn ang="0">
                  <a:pos x="152" y="22"/>
                </a:cxn>
                <a:cxn ang="0">
                  <a:pos x="178" y="60"/>
                </a:cxn>
                <a:cxn ang="0">
                  <a:pos x="129" y="69"/>
                </a:cxn>
                <a:cxn ang="0">
                  <a:pos x="100" y="50"/>
                </a:cxn>
                <a:cxn ang="0">
                  <a:pos x="108" y="23"/>
                </a:cxn>
                <a:cxn ang="0">
                  <a:pos x="9" y="19"/>
                </a:cxn>
                <a:cxn ang="0">
                  <a:pos x="9" y="154"/>
                </a:cxn>
                <a:cxn ang="0">
                  <a:pos x="26" y="236"/>
                </a:cxn>
                <a:cxn ang="0">
                  <a:pos x="49" y="209"/>
                </a:cxn>
                <a:cxn ang="0">
                  <a:pos x="64" y="250"/>
                </a:cxn>
                <a:cxn ang="0">
                  <a:pos x="47" y="284"/>
                </a:cxn>
                <a:cxn ang="0">
                  <a:pos x="24" y="277"/>
                </a:cxn>
                <a:cxn ang="0">
                  <a:pos x="9" y="325"/>
                </a:cxn>
                <a:cxn ang="0">
                  <a:pos x="10" y="410"/>
                </a:cxn>
                <a:cxn ang="0">
                  <a:pos x="360" y="410"/>
                </a:cxn>
                <a:cxn ang="0">
                  <a:pos x="360" y="29"/>
                </a:cxn>
                <a:cxn ang="0">
                  <a:pos x="152" y="22"/>
                </a:cxn>
              </a:cxnLst>
              <a:rect l="0" t="0" r="r" b="b"/>
              <a:pathLst>
                <a:path w="360" h="410">
                  <a:moveTo>
                    <a:pt x="152" y="22"/>
                  </a:moveTo>
                  <a:cubicBezTo>
                    <a:pt x="141" y="31"/>
                    <a:pt x="182" y="46"/>
                    <a:pt x="178" y="60"/>
                  </a:cubicBezTo>
                  <a:cubicBezTo>
                    <a:pt x="173" y="73"/>
                    <a:pt x="149" y="70"/>
                    <a:pt x="129" y="69"/>
                  </a:cubicBezTo>
                  <a:cubicBezTo>
                    <a:pt x="108" y="68"/>
                    <a:pt x="100" y="61"/>
                    <a:pt x="100" y="50"/>
                  </a:cubicBezTo>
                  <a:cubicBezTo>
                    <a:pt x="101" y="39"/>
                    <a:pt x="119" y="29"/>
                    <a:pt x="108" y="23"/>
                  </a:cubicBezTo>
                  <a:cubicBezTo>
                    <a:pt x="82" y="10"/>
                    <a:pt x="20" y="16"/>
                    <a:pt x="9" y="19"/>
                  </a:cubicBezTo>
                  <a:cubicBezTo>
                    <a:pt x="20" y="71"/>
                    <a:pt x="12" y="137"/>
                    <a:pt x="9" y="154"/>
                  </a:cubicBezTo>
                  <a:cubicBezTo>
                    <a:pt x="0" y="197"/>
                    <a:pt x="9" y="233"/>
                    <a:pt x="26" y="236"/>
                  </a:cubicBezTo>
                  <a:cubicBezTo>
                    <a:pt x="33" y="237"/>
                    <a:pt x="34" y="212"/>
                    <a:pt x="49" y="209"/>
                  </a:cubicBezTo>
                  <a:cubicBezTo>
                    <a:pt x="64" y="207"/>
                    <a:pt x="64" y="234"/>
                    <a:pt x="64" y="250"/>
                  </a:cubicBezTo>
                  <a:cubicBezTo>
                    <a:pt x="64" y="267"/>
                    <a:pt x="57" y="284"/>
                    <a:pt x="47" y="284"/>
                  </a:cubicBezTo>
                  <a:cubicBezTo>
                    <a:pt x="36" y="284"/>
                    <a:pt x="34" y="277"/>
                    <a:pt x="24" y="277"/>
                  </a:cubicBezTo>
                  <a:cubicBezTo>
                    <a:pt x="14" y="276"/>
                    <a:pt x="13" y="298"/>
                    <a:pt x="9" y="325"/>
                  </a:cubicBezTo>
                  <a:cubicBezTo>
                    <a:pt x="7" y="341"/>
                    <a:pt x="4" y="373"/>
                    <a:pt x="10" y="410"/>
                  </a:cubicBezTo>
                  <a:cubicBezTo>
                    <a:pt x="360" y="410"/>
                    <a:pt x="360" y="410"/>
                    <a:pt x="360" y="410"/>
                  </a:cubicBezTo>
                  <a:cubicBezTo>
                    <a:pt x="360" y="29"/>
                    <a:pt x="360" y="29"/>
                    <a:pt x="360" y="29"/>
                  </a:cubicBezTo>
                  <a:cubicBezTo>
                    <a:pt x="293" y="11"/>
                    <a:pt x="181" y="0"/>
                    <a:pt x="152" y="22"/>
                  </a:cubicBezTo>
                  <a:close/>
                </a:path>
              </a:pathLst>
            </a:custGeom>
            <a:blipFill dpi="0" rotWithShape="1">
              <a:blip r:embed="rId4" cstate="print"/>
              <a:srcRect/>
              <a:tile tx="-12668250" ty="-6350" sx="69000" sy="69000" flip="none" algn="br"/>
            </a:blipFill>
            <a:ln w="12700" cap="flat" cmpd="sng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99386" y="2225453"/>
              <a:ext cx="1668958" cy="2121402"/>
            </a:xfrm>
            <a:custGeom>
              <a:avLst/>
              <a:gdLst/>
              <a:ahLst/>
              <a:cxnLst>
                <a:cxn ang="0">
                  <a:pos x="222" y="65"/>
                </a:cxn>
                <a:cxn ang="0">
                  <a:pos x="204" y="33"/>
                </a:cxn>
                <a:cxn ang="0">
                  <a:pos x="179" y="6"/>
                </a:cxn>
                <a:cxn ang="0">
                  <a:pos x="130" y="16"/>
                </a:cxn>
                <a:cxn ang="0">
                  <a:pos x="157" y="43"/>
                </a:cxn>
                <a:cxn ang="0">
                  <a:pos x="119" y="71"/>
                </a:cxn>
                <a:cxn ang="0">
                  <a:pos x="22" y="70"/>
                </a:cxn>
                <a:cxn ang="0">
                  <a:pos x="24" y="186"/>
                </a:cxn>
                <a:cxn ang="0">
                  <a:pos x="29" y="220"/>
                </a:cxn>
                <a:cxn ang="0">
                  <a:pos x="65" y="218"/>
                </a:cxn>
                <a:cxn ang="0">
                  <a:pos x="74" y="257"/>
                </a:cxn>
                <a:cxn ang="0">
                  <a:pos x="41" y="260"/>
                </a:cxn>
                <a:cxn ang="0">
                  <a:pos x="21" y="307"/>
                </a:cxn>
                <a:cxn ang="0">
                  <a:pos x="20" y="462"/>
                </a:cxn>
                <a:cxn ang="0">
                  <a:pos x="119" y="466"/>
                </a:cxn>
                <a:cxn ang="0">
                  <a:pos x="111" y="493"/>
                </a:cxn>
                <a:cxn ang="0">
                  <a:pos x="140" y="512"/>
                </a:cxn>
                <a:cxn ang="0">
                  <a:pos x="189" y="503"/>
                </a:cxn>
                <a:cxn ang="0">
                  <a:pos x="163" y="465"/>
                </a:cxn>
                <a:cxn ang="0">
                  <a:pos x="371" y="472"/>
                </a:cxn>
                <a:cxn ang="0">
                  <a:pos x="371" y="58"/>
                </a:cxn>
                <a:cxn ang="0">
                  <a:pos x="222" y="65"/>
                </a:cxn>
              </a:cxnLst>
              <a:rect l="0" t="0" r="r" b="b"/>
              <a:pathLst>
                <a:path w="371" h="516">
                  <a:moveTo>
                    <a:pt x="222" y="65"/>
                  </a:moveTo>
                  <a:cubicBezTo>
                    <a:pt x="205" y="60"/>
                    <a:pt x="194" y="50"/>
                    <a:pt x="204" y="33"/>
                  </a:cubicBezTo>
                  <a:cubicBezTo>
                    <a:pt x="213" y="16"/>
                    <a:pt x="194" y="11"/>
                    <a:pt x="179" y="6"/>
                  </a:cubicBezTo>
                  <a:cubicBezTo>
                    <a:pt x="163" y="1"/>
                    <a:pt x="132" y="0"/>
                    <a:pt x="130" y="16"/>
                  </a:cubicBezTo>
                  <a:cubicBezTo>
                    <a:pt x="128" y="31"/>
                    <a:pt x="150" y="36"/>
                    <a:pt x="157" y="43"/>
                  </a:cubicBezTo>
                  <a:cubicBezTo>
                    <a:pt x="164" y="50"/>
                    <a:pt x="148" y="65"/>
                    <a:pt x="119" y="71"/>
                  </a:cubicBezTo>
                  <a:cubicBezTo>
                    <a:pt x="95" y="76"/>
                    <a:pt x="65" y="76"/>
                    <a:pt x="22" y="70"/>
                  </a:cubicBezTo>
                  <a:cubicBezTo>
                    <a:pt x="25" y="100"/>
                    <a:pt x="37" y="132"/>
                    <a:pt x="24" y="186"/>
                  </a:cubicBezTo>
                  <a:cubicBezTo>
                    <a:pt x="19" y="203"/>
                    <a:pt x="17" y="214"/>
                    <a:pt x="29" y="220"/>
                  </a:cubicBezTo>
                  <a:cubicBezTo>
                    <a:pt x="41" y="227"/>
                    <a:pt x="57" y="212"/>
                    <a:pt x="65" y="218"/>
                  </a:cubicBezTo>
                  <a:cubicBezTo>
                    <a:pt x="73" y="224"/>
                    <a:pt x="79" y="242"/>
                    <a:pt x="74" y="257"/>
                  </a:cubicBezTo>
                  <a:cubicBezTo>
                    <a:pt x="69" y="272"/>
                    <a:pt x="58" y="275"/>
                    <a:pt x="41" y="260"/>
                  </a:cubicBezTo>
                  <a:cubicBezTo>
                    <a:pt x="29" y="248"/>
                    <a:pt x="22" y="276"/>
                    <a:pt x="21" y="307"/>
                  </a:cubicBezTo>
                  <a:cubicBezTo>
                    <a:pt x="20" y="331"/>
                    <a:pt x="0" y="381"/>
                    <a:pt x="20" y="462"/>
                  </a:cubicBezTo>
                  <a:cubicBezTo>
                    <a:pt x="31" y="459"/>
                    <a:pt x="93" y="453"/>
                    <a:pt x="119" y="466"/>
                  </a:cubicBezTo>
                  <a:cubicBezTo>
                    <a:pt x="130" y="472"/>
                    <a:pt x="112" y="482"/>
                    <a:pt x="111" y="493"/>
                  </a:cubicBezTo>
                  <a:cubicBezTo>
                    <a:pt x="111" y="504"/>
                    <a:pt x="119" y="511"/>
                    <a:pt x="140" y="512"/>
                  </a:cubicBezTo>
                  <a:cubicBezTo>
                    <a:pt x="160" y="513"/>
                    <a:pt x="184" y="516"/>
                    <a:pt x="189" y="503"/>
                  </a:cubicBezTo>
                  <a:cubicBezTo>
                    <a:pt x="193" y="489"/>
                    <a:pt x="152" y="474"/>
                    <a:pt x="163" y="465"/>
                  </a:cubicBezTo>
                  <a:cubicBezTo>
                    <a:pt x="192" y="443"/>
                    <a:pt x="304" y="454"/>
                    <a:pt x="371" y="472"/>
                  </a:cubicBezTo>
                  <a:cubicBezTo>
                    <a:pt x="371" y="58"/>
                    <a:pt x="371" y="58"/>
                    <a:pt x="371" y="58"/>
                  </a:cubicBezTo>
                  <a:cubicBezTo>
                    <a:pt x="308" y="53"/>
                    <a:pt x="235" y="69"/>
                    <a:pt x="222" y="65"/>
                  </a:cubicBezTo>
                  <a:close/>
                </a:path>
              </a:pathLst>
            </a:custGeom>
            <a:blipFill dpi="0" rotWithShape="1">
              <a:blip r:embed="rId4" cstate="print"/>
              <a:srcRect/>
              <a:tile tx="-8693150" ty="44450" sx="69000" sy="69000" flip="none" algn="ctr"/>
            </a:blipFill>
            <a:ln w="12700" cap="flat" cmpd="sng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1331640" y="4047281"/>
              <a:ext cx="1836615" cy="1685975"/>
            </a:xfrm>
            <a:custGeom>
              <a:avLst/>
              <a:gdLst/>
              <a:ahLst/>
              <a:cxnLst>
                <a:cxn ang="0">
                  <a:pos x="370" y="236"/>
                </a:cxn>
                <a:cxn ang="0">
                  <a:pos x="405" y="193"/>
                </a:cxn>
                <a:cxn ang="0">
                  <a:pos x="383" y="157"/>
                </a:cxn>
                <a:cxn ang="0">
                  <a:pos x="363" y="184"/>
                </a:cxn>
                <a:cxn ang="0">
                  <a:pos x="342" y="142"/>
                </a:cxn>
                <a:cxn ang="0">
                  <a:pos x="353" y="22"/>
                </a:cxn>
                <a:cxn ang="0">
                  <a:pos x="166" y="18"/>
                </a:cxn>
                <a:cxn ang="0">
                  <a:pos x="191" y="55"/>
                </a:cxn>
                <a:cxn ang="0">
                  <a:pos x="142" y="65"/>
                </a:cxn>
                <a:cxn ang="0">
                  <a:pos x="114" y="45"/>
                </a:cxn>
                <a:cxn ang="0">
                  <a:pos x="121" y="19"/>
                </a:cxn>
                <a:cxn ang="0">
                  <a:pos x="0" y="22"/>
                </a:cxn>
                <a:cxn ang="0">
                  <a:pos x="0" y="410"/>
                </a:cxn>
                <a:cxn ang="0">
                  <a:pos x="354" y="410"/>
                </a:cxn>
                <a:cxn ang="0">
                  <a:pos x="341" y="264"/>
                </a:cxn>
                <a:cxn ang="0">
                  <a:pos x="370" y="236"/>
                </a:cxn>
              </a:cxnLst>
              <a:rect l="0" t="0" r="r" b="b"/>
              <a:pathLst>
                <a:path w="408" h="410">
                  <a:moveTo>
                    <a:pt x="370" y="236"/>
                  </a:moveTo>
                  <a:cubicBezTo>
                    <a:pt x="399" y="239"/>
                    <a:pt x="403" y="209"/>
                    <a:pt x="405" y="193"/>
                  </a:cubicBezTo>
                  <a:cubicBezTo>
                    <a:pt x="408" y="176"/>
                    <a:pt x="397" y="157"/>
                    <a:pt x="383" y="157"/>
                  </a:cubicBezTo>
                  <a:cubicBezTo>
                    <a:pt x="370" y="157"/>
                    <a:pt x="375" y="184"/>
                    <a:pt x="363" y="184"/>
                  </a:cubicBezTo>
                  <a:cubicBezTo>
                    <a:pt x="351" y="184"/>
                    <a:pt x="343" y="156"/>
                    <a:pt x="342" y="142"/>
                  </a:cubicBezTo>
                  <a:cubicBezTo>
                    <a:pt x="342" y="116"/>
                    <a:pt x="359" y="73"/>
                    <a:pt x="353" y="22"/>
                  </a:cubicBezTo>
                  <a:cubicBezTo>
                    <a:pt x="302" y="0"/>
                    <a:pt x="176" y="8"/>
                    <a:pt x="166" y="18"/>
                  </a:cubicBezTo>
                  <a:cubicBezTo>
                    <a:pt x="156" y="28"/>
                    <a:pt x="195" y="42"/>
                    <a:pt x="191" y="55"/>
                  </a:cubicBezTo>
                  <a:cubicBezTo>
                    <a:pt x="187" y="69"/>
                    <a:pt x="163" y="66"/>
                    <a:pt x="142" y="65"/>
                  </a:cubicBezTo>
                  <a:cubicBezTo>
                    <a:pt x="122" y="63"/>
                    <a:pt x="113" y="56"/>
                    <a:pt x="114" y="45"/>
                  </a:cubicBezTo>
                  <a:cubicBezTo>
                    <a:pt x="114" y="34"/>
                    <a:pt x="132" y="25"/>
                    <a:pt x="121" y="19"/>
                  </a:cubicBezTo>
                  <a:cubicBezTo>
                    <a:pt x="102" y="9"/>
                    <a:pt x="48" y="10"/>
                    <a:pt x="0" y="22"/>
                  </a:cubicBezTo>
                  <a:cubicBezTo>
                    <a:pt x="0" y="410"/>
                    <a:pt x="0" y="410"/>
                    <a:pt x="0" y="410"/>
                  </a:cubicBezTo>
                  <a:cubicBezTo>
                    <a:pt x="354" y="410"/>
                    <a:pt x="354" y="410"/>
                    <a:pt x="354" y="410"/>
                  </a:cubicBezTo>
                  <a:cubicBezTo>
                    <a:pt x="353" y="350"/>
                    <a:pt x="343" y="274"/>
                    <a:pt x="341" y="264"/>
                  </a:cubicBezTo>
                  <a:cubicBezTo>
                    <a:pt x="339" y="250"/>
                    <a:pt x="341" y="234"/>
                    <a:pt x="370" y="236"/>
                  </a:cubicBezTo>
                  <a:close/>
                </a:path>
              </a:pathLst>
            </a:custGeom>
            <a:blipFill dpi="0" rotWithShape="1">
              <a:blip r:embed="rId4" cstate="print"/>
              <a:srcRect/>
              <a:tile tx="0" ty="-6350" sx="69000" sy="69000" flip="none" algn="bl"/>
            </a:blipFill>
            <a:ln w="12700" cap="flat" cmpd="sng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251520" y="332656"/>
            <a:ext cx="8712968" cy="864096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Угадай, что ты будешь рисовать</a:t>
            </a:r>
          </a:p>
          <a:p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331640" y="1484784"/>
            <a:ext cx="6336704" cy="4824536"/>
          </a:xfrm>
          <a:prstGeom prst="rect">
            <a:avLst/>
          </a:prstGeom>
          <a:blipFill>
            <a:blip r:embed="rId4" cstate="print"/>
            <a:tile tx="-2844800" ty="-2825750" sx="69000" sy="69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1331640" y="1484784"/>
            <a:ext cx="1903298" cy="162501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0" ty="-635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4454268" y="3052323"/>
            <a:ext cx="1899486" cy="1670300"/>
          </a:xfrm>
          <a:custGeom>
            <a:avLst/>
            <a:gdLst/>
            <a:ahLst/>
            <a:cxnLst>
              <a:cxn ang="0">
                <a:pos x="157" y="17"/>
              </a:cxn>
              <a:cxn ang="0">
                <a:pos x="182" y="55"/>
              </a:cxn>
              <a:cxn ang="0">
                <a:pos x="133" y="64"/>
              </a:cxn>
              <a:cxn ang="0">
                <a:pos x="105" y="45"/>
              </a:cxn>
              <a:cxn ang="0">
                <a:pos x="112" y="19"/>
              </a:cxn>
              <a:cxn ang="0">
                <a:pos x="11" y="12"/>
              </a:cxn>
              <a:cxn ang="0">
                <a:pos x="13" y="162"/>
              </a:cxn>
              <a:cxn ang="0">
                <a:pos x="9" y="235"/>
              </a:cxn>
              <a:cxn ang="0">
                <a:pos x="33" y="256"/>
              </a:cxn>
              <a:cxn ang="0">
                <a:pos x="67" y="248"/>
              </a:cxn>
              <a:cxn ang="0">
                <a:pos x="62" y="285"/>
              </a:cxn>
              <a:cxn ang="0">
                <a:pos x="34" y="316"/>
              </a:cxn>
              <a:cxn ang="0">
                <a:pos x="18" y="299"/>
              </a:cxn>
              <a:cxn ang="0">
                <a:pos x="5" y="299"/>
              </a:cxn>
              <a:cxn ang="0">
                <a:pos x="12" y="399"/>
              </a:cxn>
              <a:cxn ang="0">
                <a:pos x="85" y="392"/>
              </a:cxn>
              <a:cxn ang="0">
                <a:pos x="145" y="368"/>
              </a:cxn>
              <a:cxn ang="0">
                <a:pos x="146" y="337"/>
              </a:cxn>
              <a:cxn ang="0">
                <a:pos x="201" y="334"/>
              </a:cxn>
              <a:cxn ang="0">
                <a:pos x="198" y="364"/>
              </a:cxn>
              <a:cxn ang="0">
                <a:pos x="252" y="392"/>
              </a:cxn>
              <a:cxn ang="0">
                <a:pos x="363" y="401"/>
              </a:cxn>
              <a:cxn ang="0">
                <a:pos x="364" y="246"/>
              </a:cxn>
              <a:cxn ang="0">
                <a:pos x="384" y="199"/>
              </a:cxn>
              <a:cxn ang="0">
                <a:pos x="417" y="196"/>
              </a:cxn>
              <a:cxn ang="0">
                <a:pos x="408" y="157"/>
              </a:cxn>
              <a:cxn ang="0">
                <a:pos x="372" y="159"/>
              </a:cxn>
              <a:cxn ang="0">
                <a:pos x="367" y="125"/>
              </a:cxn>
              <a:cxn ang="0">
                <a:pos x="365" y="9"/>
              </a:cxn>
              <a:cxn ang="0">
                <a:pos x="157" y="17"/>
              </a:cxn>
            </a:cxnLst>
            <a:rect l="0" t="0" r="r" b="b"/>
            <a:pathLst>
              <a:path w="422" h="406">
                <a:moveTo>
                  <a:pt x="157" y="17"/>
                </a:moveTo>
                <a:cubicBezTo>
                  <a:pt x="147" y="27"/>
                  <a:pt x="186" y="42"/>
                  <a:pt x="182" y="55"/>
                </a:cubicBezTo>
                <a:cubicBezTo>
                  <a:pt x="178" y="68"/>
                  <a:pt x="154" y="66"/>
                  <a:pt x="133" y="64"/>
                </a:cubicBezTo>
                <a:cubicBezTo>
                  <a:pt x="113" y="63"/>
                  <a:pt x="104" y="56"/>
                  <a:pt x="105" y="45"/>
                </a:cubicBezTo>
                <a:cubicBezTo>
                  <a:pt x="105" y="34"/>
                  <a:pt x="123" y="25"/>
                  <a:pt x="112" y="19"/>
                </a:cubicBezTo>
                <a:cubicBezTo>
                  <a:pt x="86" y="5"/>
                  <a:pt x="22" y="10"/>
                  <a:pt x="11" y="12"/>
                </a:cubicBezTo>
                <a:cubicBezTo>
                  <a:pt x="23" y="73"/>
                  <a:pt x="15" y="141"/>
                  <a:pt x="13" y="162"/>
                </a:cubicBezTo>
                <a:cubicBezTo>
                  <a:pt x="11" y="182"/>
                  <a:pt x="6" y="219"/>
                  <a:pt x="9" y="235"/>
                </a:cubicBezTo>
                <a:cubicBezTo>
                  <a:pt x="11" y="252"/>
                  <a:pt x="21" y="258"/>
                  <a:pt x="33" y="256"/>
                </a:cubicBezTo>
                <a:cubicBezTo>
                  <a:pt x="44" y="253"/>
                  <a:pt x="59" y="241"/>
                  <a:pt x="67" y="248"/>
                </a:cubicBezTo>
                <a:cubicBezTo>
                  <a:pt x="74" y="254"/>
                  <a:pt x="67" y="270"/>
                  <a:pt x="62" y="285"/>
                </a:cubicBezTo>
                <a:cubicBezTo>
                  <a:pt x="57" y="299"/>
                  <a:pt x="43" y="316"/>
                  <a:pt x="34" y="316"/>
                </a:cubicBezTo>
                <a:cubicBezTo>
                  <a:pt x="24" y="316"/>
                  <a:pt x="20" y="305"/>
                  <a:pt x="18" y="299"/>
                </a:cubicBezTo>
                <a:cubicBezTo>
                  <a:pt x="16" y="292"/>
                  <a:pt x="10" y="292"/>
                  <a:pt x="5" y="299"/>
                </a:cubicBezTo>
                <a:cubicBezTo>
                  <a:pt x="0" y="306"/>
                  <a:pt x="8" y="384"/>
                  <a:pt x="12" y="399"/>
                </a:cubicBezTo>
                <a:cubicBezTo>
                  <a:pt x="32" y="391"/>
                  <a:pt x="53" y="381"/>
                  <a:pt x="85" y="392"/>
                </a:cubicBezTo>
                <a:cubicBezTo>
                  <a:pt x="110" y="400"/>
                  <a:pt x="156" y="390"/>
                  <a:pt x="145" y="368"/>
                </a:cubicBezTo>
                <a:cubicBezTo>
                  <a:pt x="137" y="351"/>
                  <a:pt x="138" y="341"/>
                  <a:pt x="146" y="337"/>
                </a:cubicBezTo>
                <a:cubicBezTo>
                  <a:pt x="154" y="333"/>
                  <a:pt x="192" y="329"/>
                  <a:pt x="201" y="334"/>
                </a:cubicBezTo>
                <a:cubicBezTo>
                  <a:pt x="209" y="340"/>
                  <a:pt x="204" y="356"/>
                  <a:pt x="198" y="364"/>
                </a:cubicBezTo>
                <a:cubicBezTo>
                  <a:pt x="189" y="374"/>
                  <a:pt x="217" y="387"/>
                  <a:pt x="252" y="392"/>
                </a:cubicBezTo>
                <a:cubicBezTo>
                  <a:pt x="303" y="400"/>
                  <a:pt x="337" y="406"/>
                  <a:pt x="363" y="401"/>
                </a:cubicBezTo>
                <a:cubicBezTo>
                  <a:pt x="343" y="320"/>
                  <a:pt x="363" y="270"/>
                  <a:pt x="364" y="246"/>
                </a:cubicBezTo>
                <a:cubicBezTo>
                  <a:pt x="365" y="215"/>
                  <a:pt x="372" y="187"/>
                  <a:pt x="384" y="199"/>
                </a:cubicBezTo>
                <a:cubicBezTo>
                  <a:pt x="401" y="214"/>
                  <a:pt x="412" y="211"/>
                  <a:pt x="417" y="196"/>
                </a:cubicBezTo>
                <a:cubicBezTo>
                  <a:pt x="422" y="181"/>
                  <a:pt x="416" y="163"/>
                  <a:pt x="408" y="157"/>
                </a:cubicBezTo>
                <a:cubicBezTo>
                  <a:pt x="400" y="151"/>
                  <a:pt x="384" y="166"/>
                  <a:pt x="372" y="159"/>
                </a:cubicBezTo>
                <a:cubicBezTo>
                  <a:pt x="360" y="153"/>
                  <a:pt x="362" y="142"/>
                  <a:pt x="367" y="125"/>
                </a:cubicBezTo>
                <a:cubicBezTo>
                  <a:pt x="380" y="71"/>
                  <a:pt x="368" y="39"/>
                  <a:pt x="365" y="9"/>
                </a:cubicBezTo>
                <a:cubicBezTo>
                  <a:pt x="300" y="0"/>
                  <a:pt x="167" y="7"/>
                  <a:pt x="157" y="17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3060700" ty="-155575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2682429" y="3055806"/>
            <a:ext cx="2105248" cy="1929814"/>
          </a:xfrm>
          <a:custGeom>
            <a:avLst/>
            <a:gdLst/>
            <a:ahLst/>
            <a:cxnLst>
              <a:cxn ang="0">
                <a:pos x="399" y="298"/>
              </a:cxn>
              <a:cxn ang="0">
                <a:pos x="412" y="298"/>
              </a:cxn>
              <a:cxn ang="0">
                <a:pos x="428" y="315"/>
              </a:cxn>
              <a:cxn ang="0">
                <a:pos x="456" y="284"/>
              </a:cxn>
              <a:cxn ang="0">
                <a:pos x="461" y="247"/>
              </a:cxn>
              <a:cxn ang="0">
                <a:pos x="427" y="255"/>
              </a:cxn>
              <a:cxn ang="0">
                <a:pos x="403" y="234"/>
              </a:cxn>
              <a:cxn ang="0">
                <a:pos x="407" y="161"/>
              </a:cxn>
              <a:cxn ang="0">
                <a:pos x="405" y="11"/>
              </a:cxn>
              <a:cxn ang="0">
                <a:pos x="266" y="5"/>
              </a:cxn>
              <a:cxn ang="0">
                <a:pos x="222" y="24"/>
              </a:cxn>
              <a:cxn ang="0">
                <a:pos x="220" y="61"/>
              </a:cxn>
              <a:cxn ang="0">
                <a:pos x="171" y="54"/>
              </a:cxn>
              <a:cxn ang="0">
                <a:pos x="179" y="28"/>
              </a:cxn>
              <a:cxn ang="0">
                <a:pos x="156" y="15"/>
              </a:cxn>
              <a:cxn ang="0">
                <a:pos x="53" y="13"/>
              </a:cxn>
              <a:cxn ang="0">
                <a:pos x="52" y="192"/>
              </a:cxn>
              <a:cxn ang="0">
                <a:pos x="57" y="278"/>
              </a:cxn>
              <a:cxn ang="0">
                <a:pos x="40" y="287"/>
              </a:cxn>
              <a:cxn ang="0">
                <a:pos x="11" y="291"/>
              </a:cxn>
              <a:cxn ang="0">
                <a:pos x="17" y="340"/>
              </a:cxn>
              <a:cxn ang="0">
                <a:pos x="40" y="335"/>
              </a:cxn>
              <a:cxn ang="0">
                <a:pos x="58" y="326"/>
              </a:cxn>
              <a:cxn ang="0">
                <a:pos x="53" y="403"/>
              </a:cxn>
              <a:cxn ang="0">
                <a:pos x="185" y="398"/>
              </a:cxn>
              <a:cxn ang="0">
                <a:pos x="243" y="428"/>
              </a:cxn>
              <a:cxn ang="0">
                <a:pos x="258" y="465"/>
              </a:cxn>
              <a:cxn ang="0">
                <a:pos x="306" y="441"/>
              </a:cxn>
              <a:cxn ang="0">
                <a:pos x="286" y="418"/>
              </a:cxn>
              <a:cxn ang="0">
                <a:pos x="333" y="397"/>
              </a:cxn>
              <a:cxn ang="0">
                <a:pos x="406" y="398"/>
              </a:cxn>
              <a:cxn ang="0">
                <a:pos x="399" y="298"/>
              </a:cxn>
            </a:cxnLst>
            <a:rect l="0" t="0" r="r" b="b"/>
            <a:pathLst>
              <a:path w="468" h="469">
                <a:moveTo>
                  <a:pt x="399" y="298"/>
                </a:moveTo>
                <a:cubicBezTo>
                  <a:pt x="404" y="291"/>
                  <a:pt x="410" y="291"/>
                  <a:pt x="412" y="298"/>
                </a:cubicBezTo>
                <a:cubicBezTo>
                  <a:pt x="414" y="304"/>
                  <a:pt x="418" y="315"/>
                  <a:pt x="428" y="315"/>
                </a:cubicBezTo>
                <a:cubicBezTo>
                  <a:pt x="437" y="315"/>
                  <a:pt x="451" y="298"/>
                  <a:pt x="456" y="284"/>
                </a:cubicBezTo>
                <a:cubicBezTo>
                  <a:pt x="461" y="269"/>
                  <a:pt x="468" y="253"/>
                  <a:pt x="461" y="247"/>
                </a:cubicBezTo>
                <a:cubicBezTo>
                  <a:pt x="453" y="240"/>
                  <a:pt x="438" y="252"/>
                  <a:pt x="427" y="255"/>
                </a:cubicBezTo>
                <a:cubicBezTo>
                  <a:pt x="415" y="257"/>
                  <a:pt x="405" y="251"/>
                  <a:pt x="403" y="234"/>
                </a:cubicBezTo>
                <a:cubicBezTo>
                  <a:pt x="400" y="218"/>
                  <a:pt x="405" y="181"/>
                  <a:pt x="407" y="161"/>
                </a:cubicBezTo>
                <a:cubicBezTo>
                  <a:pt x="409" y="140"/>
                  <a:pt x="417" y="72"/>
                  <a:pt x="405" y="11"/>
                </a:cubicBezTo>
                <a:cubicBezTo>
                  <a:pt x="345" y="17"/>
                  <a:pt x="294" y="11"/>
                  <a:pt x="266" y="5"/>
                </a:cubicBezTo>
                <a:cubicBezTo>
                  <a:pt x="238" y="0"/>
                  <a:pt x="222" y="17"/>
                  <a:pt x="222" y="24"/>
                </a:cubicBezTo>
                <a:cubicBezTo>
                  <a:pt x="222" y="32"/>
                  <a:pt x="236" y="53"/>
                  <a:pt x="220" y="61"/>
                </a:cubicBezTo>
                <a:cubicBezTo>
                  <a:pt x="204" y="69"/>
                  <a:pt x="179" y="67"/>
                  <a:pt x="171" y="54"/>
                </a:cubicBezTo>
                <a:cubicBezTo>
                  <a:pt x="164" y="40"/>
                  <a:pt x="179" y="34"/>
                  <a:pt x="179" y="28"/>
                </a:cubicBezTo>
                <a:cubicBezTo>
                  <a:pt x="179" y="22"/>
                  <a:pt x="169" y="15"/>
                  <a:pt x="156" y="15"/>
                </a:cubicBezTo>
                <a:cubicBezTo>
                  <a:pt x="144" y="15"/>
                  <a:pt x="107" y="21"/>
                  <a:pt x="53" y="13"/>
                </a:cubicBezTo>
                <a:cubicBezTo>
                  <a:pt x="51" y="26"/>
                  <a:pt x="41" y="149"/>
                  <a:pt x="52" y="192"/>
                </a:cubicBezTo>
                <a:cubicBezTo>
                  <a:pt x="64" y="235"/>
                  <a:pt x="60" y="269"/>
                  <a:pt x="57" y="278"/>
                </a:cubicBezTo>
                <a:cubicBezTo>
                  <a:pt x="54" y="287"/>
                  <a:pt x="48" y="293"/>
                  <a:pt x="40" y="287"/>
                </a:cubicBezTo>
                <a:cubicBezTo>
                  <a:pt x="33" y="281"/>
                  <a:pt x="21" y="273"/>
                  <a:pt x="11" y="291"/>
                </a:cubicBezTo>
                <a:cubicBezTo>
                  <a:pt x="0" y="309"/>
                  <a:pt x="10" y="337"/>
                  <a:pt x="17" y="340"/>
                </a:cubicBezTo>
                <a:cubicBezTo>
                  <a:pt x="25" y="344"/>
                  <a:pt x="37" y="345"/>
                  <a:pt x="40" y="335"/>
                </a:cubicBezTo>
                <a:cubicBezTo>
                  <a:pt x="44" y="325"/>
                  <a:pt x="52" y="320"/>
                  <a:pt x="58" y="326"/>
                </a:cubicBezTo>
                <a:cubicBezTo>
                  <a:pt x="76" y="344"/>
                  <a:pt x="46" y="354"/>
                  <a:pt x="53" y="403"/>
                </a:cubicBezTo>
                <a:cubicBezTo>
                  <a:pt x="73" y="403"/>
                  <a:pt x="146" y="390"/>
                  <a:pt x="185" y="398"/>
                </a:cubicBezTo>
                <a:cubicBezTo>
                  <a:pt x="214" y="403"/>
                  <a:pt x="247" y="413"/>
                  <a:pt x="243" y="428"/>
                </a:cubicBezTo>
                <a:cubicBezTo>
                  <a:pt x="239" y="440"/>
                  <a:pt x="219" y="461"/>
                  <a:pt x="258" y="465"/>
                </a:cubicBezTo>
                <a:cubicBezTo>
                  <a:pt x="296" y="469"/>
                  <a:pt x="306" y="447"/>
                  <a:pt x="306" y="441"/>
                </a:cubicBezTo>
                <a:cubicBezTo>
                  <a:pt x="306" y="425"/>
                  <a:pt x="286" y="429"/>
                  <a:pt x="286" y="418"/>
                </a:cubicBezTo>
                <a:cubicBezTo>
                  <a:pt x="287" y="406"/>
                  <a:pt x="307" y="394"/>
                  <a:pt x="333" y="397"/>
                </a:cubicBezTo>
                <a:cubicBezTo>
                  <a:pt x="360" y="400"/>
                  <a:pt x="368" y="409"/>
                  <a:pt x="406" y="398"/>
                </a:cubicBezTo>
                <a:cubicBezTo>
                  <a:pt x="402" y="383"/>
                  <a:pt x="394" y="305"/>
                  <a:pt x="399" y="298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377950" ty="-157480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6048922" y="4623345"/>
            <a:ext cx="1619422" cy="1685975"/>
          </a:xfrm>
          <a:custGeom>
            <a:avLst/>
            <a:gdLst/>
            <a:ahLst/>
            <a:cxnLst>
              <a:cxn ang="0">
                <a:pos x="152" y="22"/>
              </a:cxn>
              <a:cxn ang="0">
                <a:pos x="178" y="60"/>
              </a:cxn>
              <a:cxn ang="0">
                <a:pos x="129" y="69"/>
              </a:cxn>
              <a:cxn ang="0">
                <a:pos x="100" y="50"/>
              </a:cxn>
              <a:cxn ang="0">
                <a:pos x="108" y="23"/>
              </a:cxn>
              <a:cxn ang="0">
                <a:pos x="9" y="19"/>
              </a:cxn>
              <a:cxn ang="0">
                <a:pos x="9" y="154"/>
              </a:cxn>
              <a:cxn ang="0">
                <a:pos x="26" y="236"/>
              </a:cxn>
              <a:cxn ang="0">
                <a:pos x="49" y="209"/>
              </a:cxn>
              <a:cxn ang="0">
                <a:pos x="64" y="250"/>
              </a:cxn>
              <a:cxn ang="0">
                <a:pos x="47" y="284"/>
              </a:cxn>
              <a:cxn ang="0">
                <a:pos x="24" y="277"/>
              </a:cxn>
              <a:cxn ang="0">
                <a:pos x="9" y="325"/>
              </a:cxn>
              <a:cxn ang="0">
                <a:pos x="10" y="410"/>
              </a:cxn>
              <a:cxn ang="0">
                <a:pos x="360" y="410"/>
              </a:cxn>
              <a:cxn ang="0">
                <a:pos x="360" y="29"/>
              </a:cxn>
              <a:cxn ang="0">
                <a:pos x="152" y="22"/>
              </a:cxn>
            </a:cxnLst>
            <a:rect l="0" t="0" r="r" b="b"/>
            <a:pathLst>
              <a:path w="360" h="410">
                <a:moveTo>
                  <a:pt x="152" y="22"/>
                </a:moveTo>
                <a:cubicBezTo>
                  <a:pt x="141" y="31"/>
                  <a:pt x="182" y="46"/>
                  <a:pt x="178" y="60"/>
                </a:cubicBezTo>
                <a:cubicBezTo>
                  <a:pt x="173" y="73"/>
                  <a:pt x="149" y="70"/>
                  <a:pt x="129" y="69"/>
                </a:cubicBezTo>
                <a:cubicBezTo>
                  <a:pt x="108" y="68"/>
                  <a:pt x="100" y="61"/>
                  <a:pt x="100" y="50"/>
                </a:cubicBezTo>
                <a:cubicBezTo>
                  <a:pt x="101" y="39"/>
                  <a:pt x="119" y="29"/>
                  <a:pt x="108" y="23"/>
                </a:cubicBezTo>
                <a:cubicBezTo>
                  <a:pt x="82" y="10"/>
                  <a:pt x="20" y="16"/>
                  <a:pt x="9" y="19"/>
                </a:cubicBezTo>
                <a:cubicBezTo>
                  <a:pt x="20" y="71"/>
                  <a:pt x="12" y="137"/>
                  <a:pt x="9" y="154"/>
                </a:cubicBezTo>
                <a:cubicBezTo>
                  <a:pt x="0" y="197"/>
                  <a:pt x="9" y="233"/>
                  <a:pt x="26" y="236"/>
                </a:cubicBezTo>
                <a:cubicBezTo>
                  <a:pt x="33" y="237"/>
                  <a:pt x="34" y="212"/>
                  <a:pt x="49" y="209"/>
                </a:cubicBezTo>
                <a:cubicBezTo>
                  <a:pt x="64" y="207"/>
                  <a:pt x="64" y="234"/>
                  <a:pt x="64" y="250"/>
                </a:cubicBezTo>
                <a:cubicBezTo>
                  <a:pt x="64" y="267"/>
                  <a:pt x="57" y="284"/>
                  <a:pt x="47" y="284"/>
                </a:cubicBezTo>
                <a:cubicBezTo>
                  <a:pt x="36" y="284"/>
                  <a:pt x="34" y="277"/>
                  <a:pt x="24" y="277"/>
                </a:cubicBezTo>
                <a:cubicBezTo>
                  <a:pt x="14" y="276"/>
                  <a:pt x="13" y="298"/>
                  <a:pt x="9" y="325"/>
                </a:cubicBezTo>
                <a:cubicBezTo>
                  <a:pt x="7" y="341"/>
                  <a:pt x="4" y="373"/>
                  <a:pt x="10" y="410"/>
                </a:cubicBezTo>
                <a:cubicBezTo>
                  <a:pt x="360" y="410"/>
                  <a:pt x="360" y="410"/>
                  <a:pt x="360" y="410"/>
                </a:cubicBezTo>
                <a:cubicBezTo>
                  <a:pt x="360" y="29"/>
                  <a:pt x="360" y="29"/>
                  <a:pt x="360" y="29"/>
                </a:cubicBezTo>
                <a:cubicBezTo>
                  <a:pt x="293" y="11"/>
                  <a:pt x="181" y="0"/>
                  <a:pt x="152" y="22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2668250" ty="-6350" sx="69000" sy="69000" flip="none" algn="b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999386" y="2801517"/>
            <a:ext cx="1668958" cy="2121402"/>
          </a:xfrm>
          <a:custGeom>
            <a:avLst/>
            <a:gdLst/>
            <a:ahLst/>
            <a:cxnLst>
              <a:cxn ang="0">
                <a:pos x="222" y="65"/>
              </a:cxn>
              <a:cxn ang="0">
                <a:pos x="204" y="33"/>
              </a:cxn>
              <a:cxn ang="0">
                <a:pos x="179" y="6"/>
              </a:cxn>
              <a:cxn ang="0">
                <a:pos x="130" y="16"/>
              </a:cxn>
              <a:cxn ang="0">
                <a:pos x="157" y="43"/>
              </a:cxn>
              <a:cxn ang="0">
                <a:pos x="119" y="71"/>
              </a:cxn>
              <a:cxn ang="0">
                <a:pos x="22" y="70"/>
              </a:cxn>
              <a:cxn ang="0">
                <a:pos x="24" y="186"/>
              </a:cxn>
              <a:cxn ang="0">
                <a:pos x="29" y="220"/>
              </a:cxn>
              <a:cxn ang="0">
                <a:pos x="65" y="218"/>
              </a:cxn>
              <a:cxn ang="0">
                <a:pos x="74" y="257"/>
              </a:cxn>
              <a:cxn ang="0">
                <a:pos x="41" y="260"/>
              </a:cxn>
              <a:cxn ang="0">
                <a:pos x="21" y="307"/>
              </a:cxn>
              <a:cxn ang="0">
                <a:pos x="20" y="462"/>
              </a:cxn>
              <a:cxn ang="0">
                <a:pos x="119" y="466"/>
              </a:cxn>
              <a:cxn ang="0">
                <a:pos x="111" y="493"/>
              </a:cxn>
              <a:cxn ang="0">
                <a:pos x="140" y="512"/>
              </a:cxn>
              <a:cxn ang="0">
                <a:pos x="189" y="503"/>
              </a:cxn>
              <a:cxn ang="0">
                <a:pos x="163" y="465"/>
              </a:cxn>
              <a:cxn ang="0">
                <a:pos x="371" y="472"/>
              </a:cxn>
              <a:cxn ang="0">
                <a:pos x="371" y="58"/>
              </a:cxn>
              <a:cxn ang="0">
                <a:pos x="222" y="65"/>
              </a:cxn>
            </a:cxnLst>
            <a:rect l="0" t="0" r="r" b="b"/>
            <a:pathLst>
              <a:path w="371" h="516">
                <a:moveTo>
                  <a:pt x="222" y="65"/>
                </a:moveTo>
                <a:cubicBezTo>
                  <a:pt x="205" y="60"/>
                  <a:pt x="194" y="50"/>
                  <a:pt x="204" y="33"/>
                </a:cubicBezTo>
                <a:cubicBezTo>
                  <a:pt x="213" y="16"/>
                  <a:pt x="194" y="11"/>
                  <a:pt x="179" y="6"/>
                </a:cubicBezTo>
                <a:cubicBezTo>
                  <a:pt x="163" y="1"/>
                  <a:pt x="132" y="0"/>
                  <a:pt x="130" y="16"/>
                </a:cubicBezTo>
                <a:cubicBezTo>
                  <a:pt x="128" y="31"/>
                  <a:pt x="150" y="36"/>
                  <a:pt x="157" y="43"/>
                </a:cubicBezTo>
                <a:cubicBezTo>
                  <a:pt x="164" y="50"/>
                  <a:pt x="148" y="65"/>
                  <a:pt x="119" y="71"/>
                </a:cubicBezTo>
                <a:cubicBezTo>
                  <a:pt x="95" y="76"/>
                  <a:pt x="65" y="76"/>
                  <a:pt x="22" y="70"/>
                </a:cubicBezTo>
                <a:cubicBezTo>
                  <a:pt x="25" y="100"/>
                  <a:pt x="37" y="132"/>
                  <a:pt x="24" y="186"/>
                </a:cubicBezTo>
                <a:cubicBezTo>
                  <a:pt x="19" y="203"/>
                  <a:pt x="17" y="214"/>
                  <a:pt x="29" y="220"/>
                </a:cubicBezTo>
                <a:cubicBezTo>
                  <a:pt x="41" y="227"/>
                  <a:pt x="57" y="212"/>
                  <a:pt x="65" y="218"/>
                </a:cubicBezTo>
                <a:cubicBezTo>
                  <a:pt x="73" y="224"/>
                  <a:pt x="79" y="242"/>
                  <a:pt x="74" y="257"/>
                </a:cubicBezTo>
                <a:cubicBezTo>
                  <a:pt x="69" y="272"/>
                  <a:pt x="58" y="275"/>
                  <a:pt x="41" y="260"/>
                </a:cubicBezTo>
                <a:cubicBezTo>
                  <a:pt x="29" y="248"/>
                  <a:pt x="22" y="276"/>
                  <a:pt x="21" y="307"/>
                </a:cubicBezTo>
                <a:cubicBezTo>
                  <a:pt x="20" y="331"/>
                  <a:pt x="0" y="381"/>
                  <a:pt x="20" y="462"/>
                </a:cubicBezTo>
                <a:cubicBezTo>
                  <a:pt x="31" y="459"/>
                  <a:pt x="93" y="453"/>
                  <a:pt x="119" y="466"/>
                </a:cubicBezTo>
                <a:cubicBezTo>
                  <a:pt x="130" y="472"/>
                  <a:pt x="112" y="482"/>
                  <a:pt x="111" y="493"/>
                </a:cubicBezTo>
                <a:cubicBezTo>
                  <a:pt x="111" y="504"/>
                  <a:pt x="119" y="511"/>
                  <a:pt x="140" y="512"/>
                </a:cubicBezTo>
                <a:cubicBezTo>
                  <a:pt x="160" y="513"/>
                  <a:pt x="184" y="516"/>
                  <a:pt x="189" y="503"/>
                </a:cubicBezTo>
                <a:cubicBezTo>
                  <a:pt x="193" y="489"/>
                  <a:pt x="152" y="474"/>
                  <a:pt x="163" y="465"/>
                </a:cubicBezTo>
                <a:cubicBezTo>
                  <a:pt x="192" y="443"/>
                  <a:pt x="304" y="454"/>
                  <a:pt x="371" y="472"/>
                </a:cubicBezTo>
                <a:cubicBezTo>
                  <a:pt x="371" y="58"/>
                  <a:pt x="371" y="58"/>
                  <a:pt x="371" y="58"/>
                </a:cubicBezTo>
                <a:cubicBezTo>
                  <a:pt x="308" y="53"/>
                  <a:pt x="235" y="69"/>
                  <a:pt x="222" y="65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8693150" ty="44450" sx="69000" sy="69000" flip="none" algn="ct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1331640" y="4623345"/>
            <a:ext cx="1836615" cy="1685975"/>
          </a:xfrm>
          <a:custGeom>
            <a:avLst/>
            <a:gdLst/>
            <a:ahLst/>
            <a:cxnLst>
              <a:cxn ang="0">
                <a:pos x="370" y="236"/>
              </a:cxn>
              <a:cxn ang="0">
                <a:pos x="405" y="193"/>
              </a:cxn>
              <a:cxn ang="0">
                <a:pos x="383" y="157"/>
              </a:cxn>
              <a:cxn ang="0">
                <a:pos x="363" y="184"/>
              </a:cxn>
              <a:cxn ang="0">
                <a:pos x="342" y="142"/>
              </a:cxn>
              <a:cxn ang="0">
                <a:pos x="353" y="22"/>
              </a:cxn>
              <a:cxn ang="0">
                <a:pos x="166" y="18"/>
              </a:cxn>
              <a:cxn ang="0">
                <a:pos x="191" y="55"/>
              </a:cxn>
              <a:cxn ang="0">
                <a:pos x="142" y="65"/>
              </a:cxn>
              <a:cxn ang="0">
                <a:pos x="114" y="45"/>
              </a:cxn>
              <a:cxn ang="0">
                <a:pos x="121" y="19"/>
              </a:cxn>
              <a:cxn ang="0">
                <a:pos x="0" y="22"/>
              </a:cxn>
              <a:cxn ang="0">
                <a:pos x="0" y="410"/>
              </a:cxn>
              <a:cxn ang="0">
                <a:pos x="354" y="410"/>
              </a:cxn>
              <a:cxn ang="0">
                <a:pos x="341" y="264"/>
              </a:cxn>
              <a:cxn ang="0">
                <a:pos x="370" y="236"/>
              </a:cxn>
            </a:cxnLst>
            <a:rect l="0" t="0" r="r" b="b"/>
            <a:pathLst>
              <a:path w="408" h="410">
                <a:moveTo>
                  <a:pt x="370" y="236"/>
                </a:moveTo>
                <a:cubicBezTo>
                  <a:pt x="399" y="239"/>
                  <a:pt x="403" y="209"/>
                  <a:pt x="405" y="193"/>
                </a:cubicBezTo>
                <a:cubicBezTo>
                  <a:pt x="408" y="176"/>
                  <a:pt x="397" y="157"/>
                  <a:pt x="383" y="157"/>
                </a:cubicBezTo>
                <a:cubicBezTo>
                  <a:pt x="370" y="157"/>
                  <a:pt x="375" y="184"/>
                  <a:pt x="363" y="184"/>
                </a:cubicBezTo>
                <a:cubicBezTo>
                  <a:pt x="351" y="184"/>
                  <a:pt x="343" y="156"/>
                  <a:pt x="342" y="142"/>
                </a:cubicBezTo>
                <a:cubicBezTo>
                  <a:pt x="342" y="116"/>
                  <a:pt x="359" y="73"/>
                  <a:pt x="353" y="22"/>
                </a:cubicBezTo>
                <a:cubicBezTo>
                  <a:pt x="302" y="0"/>
                  <a:pt x="176" y="8"/>
                  <a:pt x="166" y="18"/>
                </a:cubicBezTo>
                <a:cubicBezTo>
                  <a:pt x="156" y="28"/>
                  <a:pt x="195" y="42"/>
                  <a:pt x="191" y="55"/>
                </a:cubicBezTo>
                <a:cubicBezTo>
                  <a:pt x="187" y="69"/>
                  <a:pt x="163" y="66"/>
                  <a:pt x="142" y="65"/>
                </a:cubicBezTo>
                <a:cubicBezTo>
                  <a:pt x="122" y="63"/>
                  <a:pt x="113" y="56"/>
                  <a:pt x="114" y="45"/>
                </a:cubicBezTo>
                <a:cubicBezTo>
                  <a:pt x="114" y="34"/>
                  <a:pt x="132" y="25"/>
                  <a:pt x="121" y="19"/>
                </a:cubicBezTo>
                <a:cubicBezTo>
                  <a:pt x="102" y="9"/>
                  <a:pt x="48" y="10"/>
                  <a:pt x="0" y="22"/>
                </a:cubicBezTo>
                <a:cubicBezTo>
                  <a:pt x="0" y="410"/>
                  <a:pt x="0" y="410"/>
                  <a:pt x="0" y="410"/>
                </a:cubicBezTo>
                <a:cubicBezTo>
                  <a:pt x="354" y="410"/>
                  <a:pt x="354" y="410"/>
                  <a:pt x="354" y="410"/>
                </a:cubicBezTo>
                <a:cubicBezTo>
                  <a:pt x="353" y="350"/>
                  <a:pt x="343" y="274"/>
                  <a:pt x="341" y="264"/>
                </a:cubicBezTo>
                <a:cubicBezTo>
                  <a:pt x="339" y="250"/>
                  <a:pt x="341" y="234"/>
                  <a:pt x="370" y="236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0" ty="-6350" sx="69000" sy="69000" flip="none" algn="b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урипко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331640" y="1484784"/>
            <a:ext cx="6336704" cy="4824536"/>
          </a:xfrm>
          <a:prstGeom prst="rect">
            <a:avLst/>
          </a:prstGeom>
          <a:blipFill>
            <a:blip r:embed="rId4" cstate="print"/>
            <a:tile tx="-2844800" ty="-2825750" sx="69000" sy="69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1331640" y="1484784"/>
            <a:ext cx="1903298" cy="162501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0" ty="-635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2871044" y="1484784"/>
            <a:ext cx="1695630" cy="1854921"/>
          </a:xfrm>
          <a:custGeom>
            <a:avLst/>
            <a:gdLst/>
            <a:ahLst/>
            <a:cxnLst>
              <a:cxn ang="0">
                <a:pos x="13" y="154"/>
              </a:cxn>
              <a:cxn ang="0">
                <a:pos x="14" y="225"/>
              </a:cxn>
              <a:cxn ang="0">
                <a:pos x="45" y="235"/>
              </a:cxn>
              <a:cxn ang="0">
                <a:pos x="74" y="230"/>
              </a:cxn>
              <a:cxn ang="0">
                <a:pos x="67" y="272"/>
              </a:cxn>
              <a:cxn ang="0">
                <a:pos x="40" y="294"/>
              </a:cxn>
              <a:cxn ang="0">
                <a:pos x="10" y="286"/>
              </a:cxn>
              <a:cxn ang="0">
                <a:pos x="11" y="395"/>
              </a:cxn>
              <a:cxn ang="0">
                <a:pos x="114" y="397"/>
              </a:cxn>
              <a:cxn ang="0">
                <a:pos x="137" y="410"/>
              </a:cxn>
              <a:cxn ang="0">
                <a:pos x="129" y="436"/>
              </a:cxn>
              <a:cxn ang="0">
                <a:pos x="178" y="443"/>
              </a:cxn>
              <a:cxn ang="0">
                <a:pos x="180" y="406"/>
              </a:cxn>
              <a:cxn ang="0">
                <a:pos x="224" y="387"/>
              </a:cxn>
              <a:cxn ang="0">
                <a:pos x="363" y="393"/>
              </a:cxn>
              <a:cxn ang="0">
                <a:pos x="368" y="207"/>
              </a:cxn>
              <a:cxn ang="0">
                <a:pos x="350" y="185"/>
              </a:cxn>
              <a:cxn ang="0">
                <a:pos x="318" y="175"/>
              </a:cxn>
              <a:cxn ang="0">
                <a:pos x="345" y="127"/>
              </a:cxn>
              <a:cxn ang="0">
                <a:pos x="367" y="87"/>
              </a:cxn>
              <a:cxn ang="0">
                <a:pos x="354" y="0"/>
              </a:cxn>
              <a:cxn ang="0">
                <a:pos x="9" y="0"/>
              </a:cxn>
              <a:cxn ang="0">
                <a:pos x="13" y="154"/>
              </a:cxn>
            </a:cxnLst>
            <a:rect l="0" t="0" r="r" b="b"/>
            <a:pathLst>
              <a:path w="377" h="451">
                <a:moveTo>
                  <a:pt x="13" y="154"/>
                </a:moveTo>
                <a:cubicBezTo>
                  <a:pt x="8" y="187"/>
                  <a:pt x="8" y="213"/>
                  <a:pt x="14" y="225"/>
                </a:cubicBezTo>
                <a:cubicBezTo>
                  <a:pt x="23" y="242"/>
                  <a:pt x="36" y="243"/>
                  <a:pt x="45" y="235"/>
                </a:cubicBezTo>
                <a:cubicBezTo>
                  <a:pt x="59" y="222"/>
                  <a:pt x="68" y="222"/>
                  <a:pt x="74" y="230"/>
                </a:cubicBezTo>
                <a:cubicBezTo>
                  <a:pt x="81" y="238"/>
                  <a:pt x="76" y="257"/>
                  <a:pt x="67" y="272"/>
                </a:cubicBezTo>
                <a:cubicBezTo>
                  <a:pt x="58" y="287"/>
                  <a:pt x="48" y="303"/>
                  <a:pt x="40" y="294"/>
                </a:cubicBezTo>
                <a:cubicBezTo>
                  <a:pt x="31" y="285"/>
                  <a:pt x="20" y="273"/>
                  <a:pt x="10" y="286"/>
                </a:cubicBezTo>
                <a:cubicBezTo>
                  <a:pt x="0" y="300"/>
                  <a:pt x="7" y="384"/>
                  <a:pt x="11" y="395"/>
                </a:cubicBezTo>
                <a:cubicBezTo>
                  <a:pt x="65" y="403"/>
                  <a:pt x="102" y="397"/>
                  <a:pt x="114" y="397"/>
                </a:cubicBezTo>
                <a:cubicBezTo>
                  <a:pt x="127" y="397"/>
                  <a:pt x="137" y="404"/>
                  <a:pt x="137" y="410"/>
                </a:cubicBezTo>
                <a:cubicBezTo>
                  <a:pt x="137" y="416"/>
                  <a:pt x="122" y="422"/>
                  <a:pt x="129" y="436"/>
                </a:cubicBezTo>
                <a:cubicBezTo>
                  <a:pt x="137" y="449"/>
                  <a:pt x="162" y="451"/>
                  <a:pt x="178" y="443"/>
                </a:cubicBezTo>
                <a:cubicBezTo>
                  <a:pt x="194" y="435"/>
                  <a:pt x="180" y="414"/>
                  <a:pt x="180" y="406"/>
                </a:cubicBezTo>
                <a:cubicBezTo>
                  <a:pt x="180" y="399"/>
                  <a:pt x="196" y="382"/>
                  <a:pt x="224" y="387"/>
                </a:cubicBezTo>
                <a:cubicBezTo>
                  <a:pt x="252" y="393"/>
                  <a:pt x="303" y="399"/>
                  <a:pt x="363" y="393"/>
                </a:cubicBezTo>
                <a:cubicBezTo>
                  <a:pt x="355" y="341"/>
                  <a:pt x="343" y="287"/>
                  <a:pt x="368" y="207"/>
                </a:cubicBezTo>
                <a:cubicBezTo>
                  <a:pt x="377" y="177"/>
                  <a:pt x="371" y="159"/>
                  <a:pt x="350" y="185"/>
                </a:cubicBezTo>
                <a:cubicBezTo>
                  <a:pt x="342" y="195"/>
                  <a:pt x="325" y="194"/>
                  <a:pt x="318" y="175"/>
                </a:cubicBezTo>
                <a:cubicBezTo>
                  <a:pt x="311" y="153"/>
                  <a:pt x="326" y="133"/>
                  <a:pt x="345" y="127"/>
                </a:cubicBezTo>
                <a:cubicBezTo>
                  <a:pt x="359" y="122"/>
                  <a:pt x="364" y="100"/>
                  <a:pt x="367" y="87"/>
                </a:cubicBezTo>
                <a:cubicBezTo>
                  <a:pt x="373" y="63"/>
                  <a:pt x="365" y="29"/>
                  <a:pt x="354" y="0"/>
                </a:cubicBezTo>
                <a:cubicBezTo>
                  <a:pt x="9" y="0"/>
                  <a:pt x="9" y="0"/>
                  <a:pt x="9" y="0"/>
                </a:cubicBezTo>
                <a:cubicBezTo>
                  <a:pt x="20" y="36"/>
                  <a:pt x="18" y="123"/>
                  <a:pt x="13" y="154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504950" ty="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4454268" y="3052323"/>
            <a:ext cx="1899486" cy="1670300"/>
          </a:xfrm>
          <a:custGeom>
            <a:avLst/>
            <a:gdLst/>
            <a:ahLst/>
            <a:cxnLst>
              <a:cxn ang="0">
                <a:pos x="157" y="17"/>
              </a:cxn>
              <a:cxn ang="0">
                <a:pos x="182" y="55"/>
              </a:cxn>
              <a:cxn ang="0">
                <a:pos x="133" y="64"/>
              </a:cxn>
              <a:cxn ang="0">
                <a:pos x="105" y="45"/>
              </a:cxn>
              <a:cxn ang="0">
                <a:pos x="112" y="19"/>
              </a:cxn>
              <a:cxn ang="0">
                <a:pos x="11" y="12"/>
              </a:cxn>
              <a:cxn ang="0">
                <a:pos x="13" y="162"/>
              </a:cxn>
              <a:cxn ang="0">
                <a:pos x="9" y="235"/>
              </a:cxn>
              <a:cxn ang="0">
                <a:pos x="33" y="256"/>
              </a:cxn>
              <a:cxn ang="0">
                <a:pos x="67" y="248"/>
              </a:cxn>
              <a:cxn ang="0">
                <a:pos x="62" y="285"/>
              </a:cxn>
              <a:cxn ang="0">
                <a:pos x="34" y="316"/>
              </a:cxn>
              <a:cxn ang="0">
                <a:pos x="18" y="299"/>
              </a:cxn>
              <a:cxn ang="0">
                <a:pos x="5" y="299"/>
              </a:cxn>
              <a:cxn ang="0">
                <a:pos x="12" y="399"/>
              </a:cxn>
              <a:cxn ang="0">
                <a:pos x="85" y="392"/>
              </a:cxn>
              <a:cxn ang="0">
                <a:pos x="145" y="368"/>
              </a:cxn>
              <a:cxn ang="0">
                <a:pos x="146" y="337"/>
              </a:cxn>
              <a:cxn ang="0">
                <a:pos x="201" y="334"/>
              </a:cxn>
              <a:cxn ang="0">
                <a:pos x="198" y="364"/>
              </a:cxn>
              <a:cxn ang="0">
                <a:pos x="252" y="392"/>
              </a:cxn>
              <a:cxn ang="0">
                <a:pos x="363" y="401"/>
              </a:cxn>
              <a:cxn ang="0">
                <a:pos x="364" y="246"/>
              </a:cxn>
              <a:cxn ang="0">
                <a:pos x="384" y="199"/>
              </a:cxn>
              <a:cxn ang="0">
                <a:pos x="417" y="196"/>
              </a:cxn>
              <a:cxn ang="0">
                <a:pos x="408" y="157"/>
              </a:cxn>
              <a:cxn ang="0">
                <a:pos x="372" y="159"/>
              </a:cxn>
              <a:cxn ang="0">
                <a:pos x="367" y="125"/>
              </a:cxn>
              <a:cxn ang="0">
                <a:pos x="365" y="9"/>
              </a:cxn>
              <a:cxn ang="0">
                <a:pos x="157" y="17"/>
              </a:cxn>
            </a:cxnLst>
            <a:rect l="0" t="0" r="r" b="b"/>
            <a:pathLst>
              <a:path w="422" h="406">
                <a:moveTo>
                  <a:pt x="157" y="17"/>
                </a:moveTo>
                <a:cubicBezTo>
                  <a:pt x="147" y="27"/>
                  <a:pt x="186" y="42"/>
                  <a:pt x="182" y="55"/>
                </a:cubicBezTo>
                <a:cubicBezTo>
                  <a:pt x="178" y="68"/>
                  <a:pt x="154" y="66"/>
                  <a:pt x="133" y="64"/>
                </a:cubicBezTo>
                <a:cubicBezTo>
                  <a:pt x="113" y="63"/>
                  <a:pt x="104" y="56"/>
                  <a:pt x="105" y="45"/>
                </a:cubicBezTo>
                <a:cubicBezTo>
                  <a:pt x="105" y="34"/>
                  <a:pt x="123" y="25"/>
                  <a:pt x="112" y="19"/>
                </a:cubicBezTo>
                <a:cubicBezTo>
                  <a:pt x="86" y="5"/>
                  <a:pt x="22" y="10"/>
                  <a:pt x="11" y="12"/>
                </a:cubicBezTo>
                <a:cubicBezTo>
                  <a:pt x="23" y="73"/>
                  <a:pt x="15" y="141"/>
                  <a:pt x="13" y="162"/>
                </a:cubicBezTo>
                <a:cubicBezTo>
                  <a:pt x="11" y="182"/>
                  <a:pt x="6" y="219"/>
                  <a:pt x="9" y="235"/>
                </a:cubicBezTo>
                <a:cubicBezTo>
                  <a:pt x="11" y="252"/>
                  <a:pt x="21" y="258"/>
                  <a:pt x="33" y="256"/>
                </a:cubicBezTo>
                <a:cubicBezTo>
                  <a:pt x="44" y="253"/>
                  <a:pt x="59" y="241"/>
                  <a:pt x="67" y="248"/>
                </a:cubicBezTo>
                <a:cubicBezTo>
                  <a:pt x="74" y="254"/>
                  <a:pt x="67" y="270"/>
                  <a:pt x="62" y="285"/>
                </a:cubicBezTo>
                <a:cubicBezTo>
                  <a:pt x="57" y="299"/>
                  <a:pt x="43" y="316"/>
                  <a:pt x="34" y="316"/>
                </a:cubicBezTo>
                <a:cubicBezTo>
                  <a:pt x="24" y="316"/>
                  <a:pt x="20" y="305"/>
                  <a:pt x="18" y="299"/>
                </a:cubicBezTo>
                <a:cubicBezTo>
                  <a:pt x="16" y="292"/>
                  <a:pt x="10" y="292"/>
                  <a:pt x="5" y="299"/>
                </a:cubicBezTo>
                <a:cubicBezTo>
                  <a:pt x="0" y="306"/>
                  <a:pt x="8" y="384"/>
                  <a:pt x="12" y="399"/>
                </a:cubicBezTo>
                <a:cubicBezTo>
                  <a:pt x="32" y="391"/>
                  <a:pt x="53" y="381"/>
                  <a:pt x="85" y="392"/>
                </a:cubicBezTo>
                <a:cubicBezTo>
                  <a:pt x="110" y="400"/>
                  <a:pt x="156" y="390"/>
                  <a:pt x="145" y="368"/>
                </a:cubicBezTo>
                <a:cubicBezTo>
                  <a:pt x="137" y="351"/>
                  <a:pt x="138" y="341"/>
                  <a:pt x="146" y="337"/>
                </a:cubicBezTo>
                <a:cubicBezTo>
                  <a:pt x="154" y="333"/>
                  <a:pt x="192" y="329"/>
                  <a:pt x="201" y="334"/>
                </a:cubicBezTo>
                <a:cubicBezTo>
                  <a:pt x="209" y="340"/>
                  <a:pt x="204" y="356"/>
                  <a:pt x="198" y="364"/>
                </a:cubicBezTo>
                <a:cubicBezTo>
                  <a:pt x="189" y="374"/>
                  <a:pt x="217" y="387"/>
                  <a:pt x="252" y="392"/>
                </a:cubicBezTo>
                <a:cubicBezTo>
                  <a:pt x="303" y="400"/>
                  <a:pt x="337" y="406"/>
                  <a:pt x="363" y="401"/>
                </a:cubicBezTo>
                <a:cubicBezTo>
                  <a:pt x="343" y="320"/>
                  <a:pt x="363" y="270"/>
                  <a:pt x="364" y="246"/>
                </a:cubicBezTo>
                <a:cubicBezTo>
                  <a:pt x="365" y="215"/>
                  <a:pt x="372" y="187"/>
                  <a:pt x="384" y="199"/>
                </a:cubicBezTo>
                <a:cubicBezTo>
                  <a:pt x="401" y="214"/>
                  <a:pt x="412" y="211"/>
                  <a:pt x="417" y="196"/>
                </a:cubicBezTo>
                <a:cubicBezTo>
                  <a:pt x="422" y="181"/>
                  <a:pt x="416" y="163"/>
                  <a:pt x="408" y="157"/>
                </a:cubicBezTo>
                <a:cubicBezTo>
                  <a:pt x="400" y="151"/>
                  <a:pt x="384" y="166"/>
                  <a:pt x="372" y="159"/>
                </a:cubicBezTo>
                <a:cubicBezTo>
                  <a:pt x="360" y="153"/>
                  <a:pt x="362" y="142"/>
                  <a:pt x="367" y="125"/>
                </a:cubicBezTo>
                <a:cubicBezTo>
                  <a:pt x="380" y="71"/>
                  <a:pt x="368" y="39"/>
                  <a:pt x="365" y="9"/>
                </a:cubicBezTo>
                <a:cubicBezTo>
                  <a:pt x="300" y="0"/>
                  <a:pt x="167" y="7"/>
                  <a:pt x="157" y="17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3060700" ty="-155575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2682429" y="3055806"/>
            <a:ext cx="2105248" cy="1929814"/>
          </a:xfrm>
          <a:custGeom>
            <a:avLst/>
            <a:gdLst/>
            <a:ahLst/>
            <a:cxnLst>
              <a:cxn ang="0">
                <a:pos x="399" y="298"/>
              </a:cxn>
              <a:cxn ang="0">
                <a:pos x="412" y="298"/>
              </a:cxn>
              <a:cxn ang="0">
                <a:pos x="428" y="315"/>
              </a:cxn>
              <a:cxn ang="0">
                <a:pos x="456" y="284"/>
              </a:cxn>
              <a:cxn ang="0">
                <a:pos x="461" y="247"/>
              </a:cxn>
              <a:cxn ang="0">
                <a:pos x="427" y="255"/>
              </a:cxn>
              <a:cxn ang="0">
                <a:pos x="403" y="234"/>
              </a:cxn>
              <a:cxn ang="0">
                <a:pos x="407" y="161"/>
              </a:cxn>
              <a:cxn ang="0">
                <a:pos x="405" y="11"/>
              </a:cxn>
              <a:cxn ang="0">
                <a:pos x="266" y="5"/>
              </a:cxn>
              <a:cxn ang="0">
                <a:pos x="222" y="24"/>
              </a:cxn>
              <a:cxn ang="0">
                <a:pos x="220" y="61"/>
              </a:cxn>
              <a:cxn ang="0">
                <a:pos x="171" y="54"/>
              </a:cxn>
              <a:cxn ang="0">
                <a:pos x="179" y="28"/>
              </a:cxn>
              <a:cxn ang="0">
                <a:pos x="156" y="15"/>
              </a:cxn>
              <a:cxn ang="0">
                <a:pos x="53" y="13"/>
              </a:cxn>
              <a:cxn ang="0">
                <a:pos x="52" y="192"/>
              </a:cxn>
              <a:cxn ang="0">
                <a:pos x="57" y="278"/>
              </a:cxn>
              <a:cxn ang="0">
                <a:pos x="40" y="287"/>
              </a:cxn>
              <a:cxn ang="0">
                <a:pos x="11" y="291"/>
              </a:cxn>
              <a:cxn ang="0">
                <a:pos x="17" y="340"/>
              </a:cxn>
              <a:cxn ang="0">
                <a:pos x="40" y="335"/>
              </a:cxn>
              <a:cxn ang="0">
                <a:pos x="58" y="326"/>
              </a:cxn>
              <a:cxn ang="0">
                <a:pos x="53" y="403"/>
              </a:cxn>
              <a:cxn ang="0">
                <a:pos x="185" y="398"/>
              </a:cxn>
              <a:cxn ang="0">
                <a:pos x="243" y="428"/>
              </a:cxn>
              <a:cxn ang="0">
                <a:pos x="258" y="465"/>
              </a:cxn>
              <a:cxn ang="0">
                <a:pos x="306" y="441"/>
              </a:cxn>
              <a:cxn ang="0">
                <a:pos x="286" y="418"/>
              </a:cxn>
              <a:cxn ang="0">
                <a:pos x="333" y="397"/>
              </a:cxn>
              <a:cxn ang="0">
                <a:pos x="406" y="398"/>
              </a:cxn>
              <a:cxn ang="0">
                <a:pos x="399" y="298"/>
              </a:cxn>
            </a:cxnLst>
            <a:rect l="0" t="0" r="r" b="b"/>
            <a:pathLst>
              <a:path w="468" h="469">
                <a:moveTo>
                  <a:pt x="399" y="298"/>
                </a:moveTo>
                <a:cubicBezTo>
                  <a:pt x="404" y="291"/>
                  <a:pt x="410" y="291"/>
                  <a:pt x="412" y="298"/>
                </a:cubicBezTo>
                <a:cubicBezTo>
                  <a:pt x="414" y="304"/>
                  <a:pt x="418" y="315"/>
                  <a:pt x="428" y="315"/>
                </a:cubicBezTo>
                <a:cubicBezTo>
                  <a:pt x="437" y="315"/>
                  <a:pt x="451" y="298"/>
                  <a:pt x="456" y="284"/>
                </a:cubicBezTo>
                <a:cubicBezTo>
                  <a:pt x="461" y="269"/>
                  <a:pt x="468" y="253"/>
                  <a:pt x="461" y="247"/>
                </a:cubicBezTo>
                <a:cubicBezTo>
                  <a:pt x="453" y="240"/>
                  <a:pt x="438" y="252"/>
                  <a:pt x="427" y="255"/>
                </a:cubicBezTo>
                <a:cubicBezTo>
                  <a:pt x="415" y="257"/>
                  <a:pt x="405" y="251"/>
                  <a:pt x="403" y="234"/>
                </a:cubicBezTo>
                <a:cubicBezTo>
                  <a:pt x="400" y="218"/>
                  <a:pt x="405" y="181"/>
                  <a:pt x="407" y="161"/>
                </a:cubicBezTo>
                <a:cubicBezTo>
                  <a:pt x="409" y="140"/>
                  <a:pt x="417" y="72"/>
                  <a:pt x="405" y="11"/>
                </a:cubicBezTo>
                <a:cubicBezTo>
                  <a:pt x="345" y="17"/>
                  <a:pt x="294" y="11"/>
                  <a:pt x="266" y="5"/>
                </a:cubicBezTo>
                <a:cubicBezTo>
                  <a:pt x="238" y="0"/>
                  <a:pt x="222" y="17"/>
                  <a:pt x="222" y="24"/>
                </a:cubicBezTo>
                <a:cubicBezTo>
                  <a:pt x="222" y="32"/>
                  <a:pt x="236" y="53"/>
                  <a:pt x="220" y="61"/>
                </a:cubicBezTo>
                <a:cubicBezTo>
                  <a:pt x="204" y="69"/>
                  <a:pt x="179" y="67"/>
                  <a:pt x="171" y="54"/>
                </a:cubicBezTo>
                <a:cubicBezTo>
                  <a:pt x="164" y="40"/>
                  <a:pt x="179" y="34"/>
                  <a:pt x="179" y="28"/>
                </a:cubicBezTo>
                <a:cubicBezTo>
                  <a:pt x="179" y="22"/>
                  <a:pt x="169" y="15"/>
                  <a:pt x="156" y="15"/>
                </a:cubicBezTo>
                <a:cubicBezTo>
                  <a:pt x="144" y="15"/>
                  <a:pt x="107" y="21"/>
                  <a:pt x="53" y="13"/>
                </a:cubicBezTo>
                <a:cubicBezTo>
                  <a:pt x="51" y="26"/>
                  <a:pt x="41" y="149"/>
                  <a:pt x="52" y="192"/>
                </a:cubicBezTo>
                <a:cubicBezTo>
                  <a:pt x="64" y="235"/>
                  <a:pt x="60" y="269"/>
                  <a:pt x="57" y="278"/>
                </a:cubicBezTo>
                <a:cubicBezTo>
                  <a:pt x="54" y="287"/>
                  <a:pt x="48" y="293"/>
                  <a:pt x="40" y="287"/>
                </a:cubicBezTo>
                <a:cubicBezTo>
                  <a:pt x="33" y="281"/>
                  <a:pt x="21" y="273"/>
                  <a:pt x="11" y="291"/>
                </a:cubicBezTo>
                <a:cubicBezTo>
                  <a:pt x="0" y="309"/>
                  <a:pt x="10" y="337"/>
                  <a:pt x="17" y="340"/>
                </a:cubicBezTo>
                <a:cubicBezTo>
                  <a:pt x="25" y="344"/>
                  <a:pt x="37" y="345"/>
                  <a:pt x="40" y="335"/>
                </a:cubicBezTo>
                <a:cubicBezTo>
                  <a:pt x="44" y="325"/>
                  <a:pt x="52" y="320"/>
                  <a:pt x="58" y="326"/>
                </a:cubicBezTo>
                <a:cubicBezTo>
                  <a:pt x="76" y="344"/>
                  <a:pt x="46" y="354"/>
                  <a:pt x="53" y="403"/>
                </a:cubicBezTo>
                <a:cubicBezTo>
                  <a:pt x="73" y="403"/>
                  <a:pt x="146" y="390"/>
                  <a:pt x="185" y="398"/>
                </a:cubicBezTo>
                <a:cubicBezTo>
                  <a:pt x="214" y="403"/>
                  <a:pt x="247" y="413"/>
                  <a:pt x="243" y="428"/>
                </a:cubicBezTo>
                <a:cubicBezTo>
                  <a:pt x="239" y="440"/>
                  <a:pt x="219" y="461"/>
                  <a:pt x="258" y="465"/>
                </a:cubicBezTo>
                <a:cubicBezTo>
                  <a:pt x="296" y="469"/>
                  <a:pt x="306" y="447"/>
                  <a:pt x="306" y="441"/>
                </a:cubicBezTo>
                <a:cubicBezTo>
                  <a:pt x="306" y="425"/>
                  <a:pt x="286" y="429"/>
                  <a:pt x="286" y="418"/>
                </a:cubicBezTo>
                <a:cubicBezTo>
                  <a:pt x="287" y="406"/>
                  <a:pt x="307" y="394"/>
                  <a:pt x="333" y="397"/>
                </a:cubicBezTo>
                <a:cubicBezTo>
                  <a:pt x="360" y="400"/>
                  <a:pt x="368" y="409"/>
                  <a:pt x="406" y="398"/>
                </a:cubicBezTo>
                <a:cubicBezTo>
                  <a:pt x="402" y="383"/>
                  <a:pt x="394" y="305"/>
                  <a:pt x="399" y="298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377950" ty="-157480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6048922" y="4623345"/>
            <a:ext cx="1619422" cy="1685975"/>
          </a:xfrm>
          <a:custGeom>
            <a:avLst/>
            <a:gdLst/>
            <a:ahLst/>
            <a:cxnLst>
              <a:cxn ang="0">
                <a:pos x="152" y="22"/>
              </a:cxn>
              <a:cxn ang="0">
                <a:pos x="178" y="60"/>
              </a:cxn>
              <a:cxn ang="0">
                <a:pos x="129" y="69"/>
              </a:cxn>
              <a:cxn ang="0">
                <a:pos x="100" y="50"/>
              </a:cxn>
              <a:cxn ang="0">
                <a:pos x="108" y="23"/>
              </a:cxn>
              <a:cxn ang="0">
                <a:pos x="9" y="19"/>
              </a:cxn>
              <a:cxn ang="0">
                <a:pos x="9" y="154"/>
              </a:cxn>
              <a:cxn ang="0">
                <a:pos x="26" y="236"/>
              </a:cxn>
              <a:cxn ang="0">
                <a:pos x="49" y="209"/>
              </a:cxn>
              <a:cxn ang="0">
                <a:pos x="64" y="250"/>
              </a:cxn>
              <a:cxn ang="0">
                <a:pos x="47" y="284"/>
              </a:cxn>
              <a:cxn ang="0">
                <a:pos x="24" y="277"/>
              </a:cxn>
              <a:cxn ang="0">
                <a:pos x="9" y="325"/>
              </a:cxn>
              <a:cxn ang="0">
                <a:pos x="10" y="410"/>
              </a:cxn>
              <a:cxn ang="0">
                <a:pos x="360" y="410"/>
              </a:cxn>
              <a:cxn ang="0">
                <a:pos x="360" y="29"/>
              </a:cxn>
              <a:cxn ang="0">
                <a:pos x="152" y="22"/>
              </a:cxn>
            </a:cxnLst>
            <a:rect l="0" t="0" r="r" b="b"/>
            <a:pathLst>
              <a:path w="360" h="410">
                <a:moveTo>
                  <a:pt x="152" y="22"/>
                </a:moveTo>
                <a:cubicBezTo>
                  <a:pt x="141" y="31"/>
                  <a:pt x="182" y="46"/>
                  <a:pt x="178" y="60"/>
                </a:cubicBezTo>
                <a:cubicBezTo>
                  <a:pt x="173" y="73"/>
                  <a:pt x="149" y="70"/>
                  <a:pt x="129" y="69"/>
                </a:cubicBezTo>
                <a:cubicBezTo>
                  <a:pt x="108" y="68"/>
                  <a:pt x="100" y="61"/>
                  <a:pt x="100" y="50"/>
                </a:cubicBezTo>
                <a:cubicBezTo>
                  <a:pt x="101" y="39"/>
                  <a:pt x="119" y="29"/>
                  <a:pt x="108" y="23"/>
                </a:cubicBezTo>
                <a:cubicBezTo>
                  <a:pt x="82" y="10"/>
                  <a:pt x="20" y="16"/>
                  <a:pt x="9" y="19"/>
                </a:cubicBezTo>
                <a:cubicBezTo>
                  <a:pt x="20" y="71"/>
                  <a:pt x="12" y="137"/>
                  <a:pt x="9" y="154"/>
                </a:cubicBezTo>
                <a:cubicBezTo>
                  <a:pt x="0" y="197"/>
                  <a:pt x="9" y="233"/>
                  <a:pt x="26" y="236"/>
                </a:cubicBezTo>
                <a:cubicBezTo>
                  <a:pt x="33" y="237"/>
                  <a:pt x="34" y="212"/>
                  <a:pt x="49" y="209"/>
                </a:cubicBezTo>
                <a:cubicBezTo>
                  <a:pt x="64" y="207"/>
                  <a:pt x="64" y="234"/>
                  <a:pt x="64" y="250"/>
                </a:cubicBezTo>
                <a:cubicBezTo>
                  <a:pt x="64" y="267"/>
                  <a:pt x="57" y="284"/>
                  <a:pt x="47" y="284"/>
                </a:cubicBezTo>
                <a:cubicBezTo>
                  <a:pt x="36" y="284"/>
                  <a:pt x="34" y="277"/>
                  <a:pt x="24" y="277"/>
                </a:cubicBezTo>
                <a:cubicBezTo>
                  <a:pt x="14" y="276"/>
                  <a:pt x="13" y="298"/>
                  <a:pt x="9" y="325"/>
                </a:cubicBezTo>
                <a:cubicBezTo>
                  <a:pt x="7" y="341"/>
                  <a:pt x="4" y="373"/>
                  <a:pt x="10" y="410"/>
                </a:cubicBezTo>
                <a:cubicBezTo>
                  <a:pt x="360" y="410"/>
                  <a:pt x="360" y="410"/>
                  <a:pt x="360" y="410"/>
                </a:cubicBezTo>
                <a:cubicBezTo>
                  <a:pt x="360" y="29"/>
                  <a:pt x="360" y="29"/>
                  <a:pt x="360" y="29"/>
                </a:cubicBezTo>
                <a:cubicBezTo>
                  <a:pt x="293" y="11"/>
                  <a:pt x="181" y="0"/>
                  <a:pt x="152" y="22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2668250" ty="-6350" sx="69000" sy="69000" flip="none" algn="b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999386" y="2801517"/>
            <a:ext cx="1668958" cy="2121402"/>
          </a:xfrm>
          <a:custGeom>
            <a:avLst/>
            <a:gdLst/>
            <a:ahLst/>
            <a:cxnLst>
              <a:cxn ang="0">
                <a:pos x="222" y="65"/>
              </a:cxn>
              <a:cxn ang="0">
                <a:pos x="204" y="33"/>
              </a:cxn>
              <a:cxn ang="0">
                <a:pos x="179" y="6"/>
              </a:cxn>
              <a:cxn ang="0">
                <a:pos x="130" y="16"/>
              </a:cxn>
              <a:cxn ang="0">
                <a:pos x="157" y="43"/>
              </a:cxn>
              <a:cxn ang="0">
                <a:pos x="119" y="71"/>
              </a:cxn>
              <a:cxn ang="0">
                <a:pos x="22" y="70"/>
              </a:cxn>
              <a:cxn ang="0">
                <a:pos x="24" y="186"/>
              </a:cxn>
              <a:cxn ang="0">
                <a:pos x="29" y="220"/>
              </a:cxn>
              <a:cxn ang="0">
                <a:pos x="65" y="218"/>
              </a:cxn>
              <a:cxn ang="0">
                <a:pos x="74" y="257"/>
              </a:cxn>
              <a:cxn ang="0">
                <a:pos x="41" y="260"/>
              </a:cxn>
              <a:cxn ang="0">
                <a:pos x="21" y="307"/>
              </a:cxn>
              <a:cxn ang="0">
                <a:pos x="20" y="462"/>
              </a:cxn>
              <a:cxn ang="0">
                <a:pos x="119" y="466"/>
              </a:cxn>
              <a:cxn ang="0">
                <a:pos x="111" y="493"/>
              </a:cxn>
              <a:cxn ang="0">
                <a:pos x="140" y="512"/>
              </a:cxn>
              <a:cxn ang="0">
                <a:pos x="189" y="503"/>
              </a:cxn>
              <a:cxn ang="0">
                <a:pos x="163" y="465"/>
              </a:cxn>
              <a:cxn ang="0">
                <a:pos x="371" y="472"/>
              </a:cxn>
              <a:cxn ang="0">
                <a:pos x="371" y="58"/>
              </a:cxn>
              <a:cxn ang="0">
                <a:pos x="222" y="65"/>
              </a:cxn>
            </a:cxnLst>
            <a:rect l="0" t="0" r="r" b="b"/>
            <a:pathLst>
              <a:path w="371" h="516">
                <a:moveTo>
                  <a:pt x="222" y="65"/>
                </a:moveTo>
                <a:cubicBezTo>
                  <a:pt x="205" y="60"/>
                  <a:pt x="194" y="50"/>
                  <a:pt x="204" y="33"/>
                </a:cubicBezTo>
                <a:cubicBezTo>
                  <a:pt x="213" y="16"/>
                  <a:pt x="194" y="11"/>
                  <a:pt x="179" y="6"/>
                </a:cubicBezTo>
                <a:cubicBezTo>
                  <a:pt x="163" y="1"/>
                  <a:pt x="132" y="0"/>
                  <a:pt x="130" y="16"/>
                </a:cubicBezTo>
                <a:cubicBezTo>
                  <a:pt x="128" y="31"/>
                  <a:pt x="150" y="36"/>
                  <a:pt x="157" y="43"/>
                </a:cubicBezTo>
                <a:cubicBezTo>
                  <a:pt x="164" y="50"/>
                  <a:pt x="148" y="65"/>
                  <a:pt x="119" y="71"/>
                </a:cubicBezTo>
                <a:cubicBezTo>
                  <a:pt x="95" y="76"/>
                  <a:pt x="65" y="76"/>
                  <a:pt x="22" y="70"/>
                </a:cubicBezTo>
                <a:cubicBezTo>
                  <a:pt x="25" y="100"/>
                  <a:pt x="37" y="132"/>
                  <a:pt x="24" y="186"/>
                </a:cubicBezTo>
                <a:cubicBezTo>
                  <a:pt x="19" y="203"/>
                  <a:pt x="17" y="214"/>
                  <a:pt x="29" y="220"/>
                </a:cubicBezTo>
                <a:cubicBezTo>
                  <a:pt x="41" y="227"/>
                  <a:pt x="57" y="212"/>
                  <a:pt x="65" y="218"/>
                </a:cubicBezTo>
                <a:cubicBezTo>
                  <a:pt x="73" y="224"/>
                  <a:pt x="79" y="242"/>
                  <a:pt x="74" y="257"/>
                </a:cubicBezTo>
                <a:cubicBezTo>
                  <a:pt x="69" y="272"/>
                  <a:pt x="58" y="275"/>
                  <a:pt x="41" y="260"/>
                </a:cubicBezTo>
                <a:cubicBezTo>
                  <a:pt x="29" y="248"/>
                  <a:pt x="22" y="276"/>
                  <a:pt x="21" y="307"/>
                </a:cubicBezTo>
                <a:cubicBezTo>
                  <a:pt x="20" y="331"/>
                  <a:pt x="0" y="381"/>
                  <a:pt x="20" y="462"/>
                </a:cubicBezTo>
                <a:cubicBezTo>
                  <a:pt x="31" y="459"/>
                  <a:pt x="93" y="453"/>
                  <a:pt x="119" y="466"/>
                </a:cubicBezTo>
                <a:cubicBezTo>
                  <a:pt x="130" y="472"/>
                  <a:pt x="112" y="482"/>
                  <a:pt x="111" y="493"/>
                </a:cubicBezTo>
                <a:cubicBezTo>
                  <a:pt x="111" y="504"/>
                  <a:pt x="119" y="511"/>
                  <a:pt x="140" y="512"/>
                </a:cubicBezTo>
                <a:cubicBezTo>
                  <a:pt x="160" y="513"/>
                  <a:pt x="184" y="516"/>
                  <a:pt x="189" y="503"/>
                </a:cubicBezTo>
                <a:cubicBezTo>
                  <a:pt x="193" y="489"/>
                  <a:pt x="152" y="474"/>
                  <a:pt x="163" y="465"/>
                </a:cubicBezTo>
                <a:cubicBezTo>
                  <a:pt x="192" y="443"/>
                  <a:pt x="304" y="454"/>
                  <a:pt x="371" y="472"/>
                </a:cubicBezTo>
                <a:cubicBezTo>
                  <a:pt x="371" y="58"/>
                  <a:pt x="371" y="58"/>
                  <a:pt x="371" y="58"/>
                </a:cubicBezTo>
                <a:cubicBezTo>
                  <a:pt x="308" y="53"/>
                  <a:pt x="235" y="69"/>
                  <a:pt x="222" y="65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8693150" ty="44450" sx="69000" sy="69000" flip="none" algn="ct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1331640" y="4623345"/>
            <a:ext cx="1836615" cy="1685975"/>
          </a:xfrm>
          <a:custGeom>
            <a:avLst/>
            <a:gdLst/>
            <a:ahLst/>
            <a:cxnLst>
              <a:cxn ang="0">
                <a:pos x="370" y="236"/>
              </a:cxn>
              <a:cxn ang="0">
                <a:pos x="405" y="193"/>
              </a:cxn>
              <a:cxn ang="0">
                <a:pos x="383" y="157"/>
              </a:cxn>
              <a:cxn ang="0">
                <a:pos x="363" y="184"/>
              </a:cxn>
              <a:cxn ang="0">
                <a:pos x="342" y="142"/>
              </a:cxn>
              <a:cxn ang="0">
                <a:pos x="353" y="22"/>
              </a:cxn>
              <a:cxn ang="0">
                <a:pos x="166" y="18"/>
              </a:cxn>
              <a:cxn ang="0">
                <a:pos x="191" y="55"/>
              </a:cxn>
              <a:cxn ang="0">
                <a:pos x="142" y="65"/>
              </a:cxn>
              <a:cxn ang="0">
                <a:pos x="114" y="45"/>
              </a:cxn>
              <a:cxn ang="0">
                <a:pos x="121" y="19"/>
              </a:cxn>
              <a:cxn ang="0">
                <a:pos x="0" y="22"/>
              </a:cxn>
              <a:cxn ang="0">
                <a:pos x="0" y="410"/>
              </a:cxn>
              <a:cxn ang="0">
                <a:pos x="354" y="410"/>
              </a:cxn>
              <a:cxn ang="0">
                <a:pos x="341" y="264"/>
              </a:cxn>
              <a:cxn ang="0">
                <a:pos x="370" y="236"/>
              </a:cxn>
            </a:cxnLst>
            <a:rect l="0" t="0" r="r" b="b"/>
            <a:pathLst>
              <a:path w="408" h="410">
                <a:moveTo>
                  <a:pt x="370" y="236"/>
                </a:moveTo>
                <a:cubicBezTo>
                  <a:pt x="399" y="239"/>
                  <a:pt x="403" y="209"/>
                  <a:pt x="405" y="193"/>
                </a:cubicBezTo>
                <a:cubicBezTo>
                  <a:pt x="408" y="176"/>
                  <a:pt x="397" y="157"/>
                  <a:pt x="383" y="157"/>
                </a:cubicBezTo>
                <a:cubicBezTo>
                  <a:pt x="370" y="157"/>
                  <a:pt x="375" y="184"/>
                  <a:pt x="363" y="184"/>
                </a:cubicBezTo>
                <a:cubicBezTo>
                  <a:pt x="351" y="184"/>
                  <a:pt x="343" y="156"/>
                  <a:pt x="342" y="142"/>
                </a:cubicBezTo>
                <a:cubicBezTo>
                  <a:pt x="342" y="116"/>
                  <a:pt x="359" y="73"/>
                  <a:pt x="353" y="22"/>
                </a:cubicBezTo>
                <a:cubicBezTo>
                  <a:pt x="302" y="0"/>
                  <a:pt x="176" y="8"/>
                  <a:pt x="166" y="18"/>
                </a:cubicBezTo>
                <a:cubicBezTo>
                  <a:pt x="156" y="28"/>
                  <a:pt x="195" y="42"/>
                  <a:pt x="191" y="55"/>
                </a:cubicBezTo>
                <a:cubicBezTo>
                  <a:pt x="187" y="69"/>
                  <a:pt x="163" y="66"/>
                  <a:pt x="142" y="65"/>
                </a:cubicBezTo>
                <a:cubicBezTo>
                  <a:pt x="122" y="63"/>
                  <a:pt x="113" y="56"/>
                  <a:pt x="114" y="45"/>
                </a:cubicBezTo>
                <a:cubicBezTo>
                  <a:pt x="114" y="34"/>
                  <a:pt x="132" y="25"/>
                  <a:pt x="121" y="19"/>
                </a:cubicBezTo>
                <a:cubicBezTo>
                  <a:pt x="102" y="9"/>
                  <a:pt x="48" y="10"/>
                  <a:pt x="0" y="22"/>
                </a:cubicBezTo>
                <a:cubicBezTo>
                  <a:pt x="0" y="410"/>
                  <a:pt x="0" y="410"/>
                  <a:pt x="0" y="410"/>
                </a:cubicBezTo>
                <a:cubicBezTo>
                  <a:pt x="354" y="410"/>
                  <a:pt x="354" y="410"/>
                  <a:pt x="354" y="410"/>
                </a:cubicBezTo>
                <a:cubicBezTo>
                  <a:pt x="353" y="350"/>
                  <a:pt x="343" y="274"/>
                  <a:pt x="341" y="264"/>
                </a:cubicBezTo>
                <a:cubicBezTo>
                  <a:pt x="339" y="250"/>
                  <a:pt x="341" y="234"/>
                  <a:pt x="370" y="236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0" ty="-6350" sx="69000" sy="69000" flip="none" algn="b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урипко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331640" y="1484784"/>
            <a:ext cx="6336704" cy="4824536"/>
          </a:xfrm>
          <a:prstGeom prst="rect">
            <a:avLst/>
          </a:prstGeom>
          <a:blipFill>
            <a:blip r:embed="rId4" cstate="print"/>
            <a:tile tx="-2844800" ty="-2825750" sx="69000" sy="69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1331640" y="1484784"/>
            <a:ext cx="1903298" cy="162501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0" ty="-635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2871044" y="1484784"/>
            <a:ext cx="1695630" cy="1854921"/>
          </a:xfrm>
          <a:custGeom>
            <a:avLst/>
            <a:gdLst/>
            <a:ahLst/>
            <a:cxnLst>
              <a:cxn ang="0">
                <a:pos x="13" y="154"/>
              </a:cxn>
              <a:cxn ang="0">
                <a:pos x="14" y="225"/>
              </a:cxn>
              <a:cxn ang="0">
                <a:pos x="45" y="235"/>
              </a:cxn>
              <a:cxn ang="0">
                <a:pos x="74" y="230"/>
              </a:cxn>
              <a:cxn ang="0">
                <a:pos x="67" y="272"/>
              </a:cxn>
              <a:cxn ang="0">
                <a:pos x="40" y="294"/>
              </a:cxn>
              <a:cxn ang="0">
                <a:pos x="10" y="286"/>
              </a:cxn>
              <a:cxn ang="0">
                <a:pos x="11" y="395"/>
              </a:cxn>
              <a:cxn ang="0">
                <a:pos x="114" y="397"/>
              </a:cxn>
              <a:cxn ang="0">
                <a:pos x="137" y="410"/>
              </a:cxn>
              <a:cxn ang="0">
                <a:pos x="129" y="436"/>
              </a:cxn>
              <a:cxn ang="0">
                <a:pos x="178" y="443"/>
              </a:cxn>
              <a:cxn ang="0">
                <a:pos x="180" y="406"/>
              </a:cxn>
              <a:cxn ang="0">
                <a:pos x="224" y="387"/>
              </a:cxn>
              <a:cxn ang="0">
                <a:pos x="363" y="393"/>
              </a:cxn>
              <a:cxn ang="0">
                <a:pos x="368" y="207"/>
              </a:cxn>
              <a:cxn ang="0">
                <a:pos x="350" y="185"/>
              </a:cxn>
              <a:cxn ang="0">
                <a:pos x="318" y="175"/>
              </a:cxn>
              <a:cxn ang="0">
                <a:pos x="345" y="127"/>
              </a:cxn>
              <a:cxn ang="0">
                <a:pos x="367" y="87"/>
              </a:cxn>
              <a:cxn ang="0">
                <a:pos x="354" y="0"/>
              </a:cxn>
              <a:cxn ang="0">
                <a:pos x="9" y="0"/>
              </a:cxn>
              <a:cxn ang="0">
                <a:pos x="13" y="154"/>
              </a:cxn>
            </a:cxnLst>
            <a:rect l="0" t="0" r="r" b="b"/>
            <a:pathLst>
              <a:path w="377" h="451">
                <a:moveTo>
                  <a:pt x="13" y="154"/>
                </a:moveTo>
                <a:cubicBezTo>
                  <a:pt x="8" y="187"/>
                  <a:pt x="8" y="213"/>
                  <a:pt x="14" y="225"/>
                </a:cubicBezTo>
                <a:cubicBezTo>
                  <a:pt x="23" y="242"/>
                  <a:pt x="36" y="243"/>
                  <a:pt x="45" y="235"/>
                </a:cubicBezTo>
                <a:cubicBezTo>
                  <a:pt x="59" y="222"/>
                  <a:pt x="68" y="222"/>
                  <a:pt x="74" y="230"/>
                </a:cubicBezTo>
                <a:cubicBezTo>
                  <a:pt x="81" y="238"/>
                  <a:pt x="76" y="257"/>
                  <a:pt x="67" y="272"/>
                </a:cubicBezTo>
                <a:cubicBezTo>
                  <a:pt x="58" y="287"/>
                  <a:pt x="48" y="303"/>
                  <a:pt x="40" y="294"/>
                </a:cubicBezTo>
                <a:cubicBezTo>
                  <a:pt x="31" y="285"/>
                  <a:pt x="20" y="273"/>
                  <a:pt x="10" y="286"/>
                </a:cubicBezTo>
                <a:cubicBezTo>
                  <a:pt x="0" y="300"/>
                  <a:pt x="7" y="384"/>
                  <a:pt x="11" y="395"/>
                </a:cubicBezTo>
                <a:cubicBezTo>
                  <a:pt x="65" y="403"/>
                  <a:pt x="102" y="397"/>
                  <a:pt x="114" y="397"/>
                </a:cubicBezTo>
                <a:cubicBezTo>
                  <a:pt x="127" y="397"/>
                  <a:pt x="137" y="404"/>
                  <a:pt x="137" y="410"/>
                </a:cubicBezTo>
                <a:cubicBezTo>
                  <a:pt x="137" y="416"/>
                  <a:pt x="122" y="422"/>
                  <a:pt x="129" y="436"/>
                </a:cubicBezTo>
                <a:cubicBezTo>
                  <a:pt x="137" y="449"/>
                  <a:pt x="162" y="451"/>
                  <a:pt x="178" y="443"/>
                </a:cubicBezTo>
                <a:cubicBezTo>
                  <a:pt x="194" y="435"/>
                  <a:pt x="180" y="414"/>
                  <a:pt x="180" y="406"/>
                </a:cubicBezTo>
                <a:cubicBezTo>
                  <a:pt x="180" y="399"/>
                  <a:pt x="196" y="382"/>
                  <a:pt x="224" y="387"/>
                </a:cubicBezTo>
                <a:cubicBezTo>
                  <a:pt x="252" y="393"/>
                  <a:pt x="303" y="399"/>
                  <a:pt x="363" y="393"/>
                </a:cubicBezTo>
                <a:cubicBezTo>
                  <a:pt x="355" y="341"/>
                  <a:pt x="343" y="287"/>
                  <a:pt x="368" y="207"/>
                </a:cubicBezTo>
                <a:cubicBezTo>
                  <a:pt x="377" y="177"/>
                  <a:pt x="371" y="159"/>
                  <a:pt x="350" y="185"/>
                </a:cubicBezTo>
                <a:cubicBezTo>
                  <a:pt x="342" y="195"/>
                  <a:pt x="325" y="194"/>
                  <a:pt x="318" y="175"/>
                </a:cubicBezTo>
                <a:cubicBezTo>
                  <a:pt x="311" y="153"/>
                  <a:pt x="326" y="133"/>
                  <a:pt x="345" y="127"/>
                </a:cubicBezTo>
                <a:cubicBezTo>
                  <a:pt x="359" y="122"/>
                  <a:pt x="364" y="100"/>
                  <a:pt x="367" y="87"/>
                </a:cubicBezTo>
                <a:cubicBezTo>
                  <a:pt x="373" y="63"/>
                  <a:pt x="365" y="29"/>
                  <a:pt x="354" y="0"/>
                </a:cubicBezTo>
                <a:cubicBezTo>
                  <a:pt x="9" y="0"/>
                  <a:pt x="9" y="0"/>
                  <a:pt x="9" y="0"/>
                </a:cubicBezTo>
                <a:cubicBezTo>
                  <a:pt x="20" y="36"/>
                  <a:pt x="18" y="123"/>
                  <a:pt x="13" y="154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504950" ty="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808866" y="1484784"/>
            <a:ext cx="1859478" cy="1628499"/>
          </a:xfrm>
          <a:custGeom>
            <a:avLst/>
            <a:gdLst/>
            <a:ahLst/>
            <a:cxnLst>
              <a:cxn ang="0">
                <a:pos x="59" y="57"/>
              </a:cxn>
              <a:cxn ang="0">
                <a:pos x="58" y="218"/>
              </a:cxn>
              <a:cxn ang="0">
                <a:pos x="46" y="211"/>
              </a:cxn>
              <a:cxn ang="0">
                <a:pos x="24" y="198"/>
              </a:cxn>
              <a:cxn ang="0">
                <a:pos x="30" y="259"/>
              </a:cxn>
              <a:cxn ang="0">
                <a:pos x="58" y="286"/>
              </a:cxn>
              <a:cxn ang="0">
                <a:pos x="64" y="390"/>
              </a:cxn>
              <a:cxn ang="0">
                <a:pos x="161" y="391"/>
              </a:cxn>
              <a:cxn ang="0">
                <a:pos x="199" y="363"/>
              </a:cxn>
              <a:cxn ang="0">
                <a:pos x="172" y="336"/>
              </a:cxn>
              <a:cxn ang="0">
                <a:pos x="221" y="326"/>
              </a:cxn>
              <a:cxn ang="0">
                <a:pos x="246" y="353"/>
              </a:cxn>
              <a:cxn ang="0">
                <a:pos x="264" y="385"/>
              </a:cxn>
              <a:cxn ang="0">
                <a:pos x="413" y="378"/>
              </a:cxn>
              <a:cxn ang="0">
                <a:pos x="413" y="0"/>
              </a:cxn>
              <a:cxn ang="0">
                <a:pos x="57" y="0"/>
              </a:cxn>
              <a:cxn ang="0">
                <a:pos x="59" y="57"/>
              </a:cxn>
            </a:cxnLst>
            <a:rect l="0" t="0" r="r" b="b"/>
            <a:pathLst>
              <a:path w="413" h="396">
                <a:moveTo>
                  <a:pt x="59" y="57"/>
                </a:moveTo>
                <a:cubicBezTo>
                  <a:pt x="67" y="111"/>
                  <a:pt x="64" y="212"/>
                  <a:pt x="58" y="218"/>
                </a:cubicBezTo>
                <a:cubicBezTo>
                  <a:pt x="51" y="223"/>
                  <a:pt x="46" y="220"/>
                  <a:pt x="46" y="211"/>
                </a:cubicBezTo>
                <a:cubicBezTo>
                  <a:pt x="46" y="202"/>
                  <a:pt x="42" y="186"/>
                  <a:pt x="24" y="198"/>
                </a:cubicBezTo>
                <a:cubicBezTo>
                  <a:pt x="6" y="211"/>
                  <a:pt x="0" y="272"/>
                  <a:pt x="30" y="259"/>
                </a:cubicBezTo>
                <a:cubicBezTo>
                  <a:pt x="42" y="254"/>
                  <a:pt x="55" y="274"/>
                  <a:pt x="58" y="286"/>
                </a:cubicBezTo>
                <a:cubicBezTo>
                  <a:pt x="63" y="311"/>
                  <a:pt x="57" y="342"/>
                  <a:pt x="64" y="390"/>
                </a:cubicBezTo>
                <a:cubicBezTo>
                  <a:pt x="107" y="396"/>
                  <a:pt x="137" y="396"/>
                  <a:pt x="161" y="391"/>
                </a:cubicBezTo>
                <a:cubicBezTo>
                  <a:pt x="190" y="385"/>
                  <a:pt x="206" y="370"/>
                  <a:pt x="199" y="363"/>
                </a:cubicBezTo>
                <a:cubicBezTo>
                  <a:pt x="192" y="356"/>
                  <a:pt x="170" y="351"/>
                  <a:pt x="172" y="336"/>
                </a:cubicBezTo>
                <a:cubicBezTo>
                  <a:pt x="174" y="320"/>
                  <a:pt x="205" y="321"/>
                  <a:pt x="221" y="326"/>
                </a:cubicBezTo>
                <a:cubicBezTo>
                  <a:pt x="236" y="331"/>
                  <a:pt x="255" y="336"/>
                  <a:pt x="246" y="353"/>
                </a:cubicBezTo>
                <a:cubicBezTo>
                  <a:pt x="236" y="370"/>
                  <a:pt x="247" y="380"/>
                  <a:pt x="264" y="385"/>
                </a:cubicBezTo>
                <a:cubicBezTo>
                  <a:pt x="277" y="389"/>
                  <a:pt x="350" y="373"/>
                  <a:pt x="413" y="378"/>
                </a:cubicBezTo>
                <a:cubicBezTo>
                  <a:pt x="413" y="0"/>
                  <a:pt x="413" y="0"/>
                  <a:pt x="413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6" y="22"/>
                  <a:pt x="57" y="43"/>
                  <a:pt x="59" y="57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6311900" ty="0" sx="69000" sy="69000" flip="none" algn="t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4454268" y="3052323"/>
            <a:ext cx="1899486" cy="1670300"/>
          </a:xfrm>
          <a:custGeom>
            <a:avLst/>
            <a:gdLst/>
            <a:ahLst/>
            <a:cxnLst>
              <a:cxn ang="0">
                <a:pos x="157" y="17"/>
              </a:cxn>
              <a:cxn ang="0">
                <a:pos x="182" y="55"/>
              </a:cxn>
              <a:cxn ang="0">
                <a:pos x="133" y="64"/>
              </a:cxn>
              <a:cxn ang="0">
                <a:pos x="105" y="45"/>
              </a:cxn>
              <a:cxn ang="0">
                <a:pos x="112" y="19"/>
              </a:cxn>
              <a:cxn ang="0">
                <a:pos x="11" y="12"/>
              </a:cxn>
              <a:cxn ang="0">
                <a:pos x="13" y="162"/>
              </a:cxn>
              <a:cxn ang="0">
                <a:pos x="9" y="235"/>
              </a:cxn>
              <a:cxn ang="0">
                <a:pos x="33" y="256"/>
              </a:cxn>
              <a:cxn ang="0">
                <a:pos x="67" y="248"/>
              </a:cxn>
              <a:cxn ang="0">
                <a:pos x="62" y="285"/>
              </a:cxn>
              <a:cxn ang="0">
                <a:pos x="34" y="316"/>
              </a:cxn>
              <a:cxn ang="0">
                <a:pos x="18" y="299"/>
              </a:cxn>
              <a:cxn ang="0">
                <a:pos x="5" y="299"/>
              </a:cxn>
              <a:cxn ang="0">
                <a:pos x="12" y="399"/>
              </a:cxn>
              <a:cxn ang="0">
                <a:pos x="85" y="392"/>
              </a:cxn>
              <a:cxn ang="0">
                <a:pos x="145" y="368"/>
              </a:cxn>
              <a:cxn ang="0">
                <a:pos x="146" y="337"/>
              </a:cxn>
              <a:cxn ang="0">
                <a:pos x="201" y="334"/>
              </a:cxn>
              <a:cxn ang="0">
                <a:pos x="198" y="364"/>
              </a:cxn>
              <a:cxn ang="0">
                <a:pos x="252" y="392"/>
              </a:cxn>
              <a:cxn ang="0">
                <a:pos x="363" y="401"/>
              </a:cxn>
              <a:cxn ang="0">
                <a:pos x="364" y="246"/>
              </a:cxn>
              <a:cxn ang="0">
                <a:pos x="384" y="199"/>
              </a:cxn>
              <a:cxn ang="0">
                <a:pos x="417" y="196"/>
              </a:cxn>
              <a:cxn ang="0">
                <a:pos x="408" y="157"/>
              </a:cxn>
              <a:cxn ang="0">
                <a:pos x="372" y="159"/>
              </a:cxn>
              <a:cxn ang="0">
                <a:pos x="367" y="125"/>
              </a:cxn>
              <a:cxn ang="0">
                <a:pos x="365" y="9"/>
              </a:cxn>
              <a:cxn ang="0">
                <a:pos x="157" y="17"/>
              </a:cxn>
            </a:cxnLst>
            <a:rect l="0" t="0" r="r" b="b"/>
            <a:pathLst>
              <a:path w="422" h="406">
                <a:moveTo>
                  <a:pt x="157" y="17"/>
                </a:moveTo>
                <a:cubicBezTo>
                  <a:pt x="147" y="27"/>
                  <a:pt x="186" y="42"/>
                  <a:pt x="182" y="55"/>
                </a:cubicBezTo>
                <a:cubicBezTo>
                  <a:pt x="178" y="68"/>
                  <a:pt x="154" y="66"/>
                  <a:pt x="133" y="64"/>
                </a:cubicBezTo>
                <a:cubicBezTo>
                  <a:pt x="113" y="63"/>
                  <a:pt x="104" y="56"/>
                  <a:pt x="105" y="45"/>
                </a:cubicBezTo>
                <a:cubicBezTo>
                  <a:pt x="105" y="34"/>
                  <a:pt x="123" y="25"/>
                  <a:pt x="112" y="19"/>
                </a:cubicBezTo>
                <a:cubicBezTo>
                  <a:pt x="86" y="5"/>
                  <a:pt x="22" y="10"/>
                  <a:pt x="11" y="12"/>
                </a:cubicBezTo>
                <a:cubicBezTo>
                  <a:pt x="23" y="73"/>
                  <a:pt x="15" y="141"/>
                  <a:pt x="13" y="162"/>
                </a:cubicBezTo>
                <a:cubicBezTo>
                  <a:pt x="11" y="182"/>
                  <a:pt x="6" y="219"/>
                  <a:pt x="9" y="235"/>
                </a:cubicBezTo>
                <a:cubicBezTo>
                  <a:pt x="11" y="252"/>
                  <a:pt x="21" y="258"/>
                  <a:pt x="33" y="256"/>
                </a:cubicBezTo>
                <a:cubicBezTo>
                  <a:pt x="44" y="253"/>
                  <a:pt x="59" y="241"/>
                  <a:pt x="67" y="248"/>
                </a:cubicBezTo>
                <a:cubicBezTo>
                  <a:pt x="74" y="254"/>
                  <a:pt x="67" y="270"/>
                  <a:pt x="62" y="285"/>
                </a:cubicBezTo>
                <a:cubicBezTo>
                  <a:pt x="57" y="299"/>
                  <a:pt x="43" y="316"/>
                  <a:pt x="34" y="316"/>
                </a:cubicBezTo>
                <a:cubicBezTo>
                  <a:pt x="24" y="316"/>
                  <a:pt x="20" y="305"/>
                  <a:pt x="18" y="299"/>
                </a:cubicBezTo>
                <a:cubicBezTo>
                  <a:pt x="16" y="292"/>
                  <a:pt x="10" y="292"/>
                  <a:pt x="5" y="299"/>
                </a:cubicBezTo>
                <a:cubicBezTo>
                  <a:pt x="0" y="306"/>
                  <a:pt x="8" y="384"/>
                  <a:pt x="12" y="399"/>
                </a:cubicBezTo>
                <a:cubicBezTo>
                  <a:pt x="32" y="391"/>
                  <a:pt x="53" y="381"/>
                  <a:pt x="85" y="392"/>
                </a:cubicBezTo>
                <a:cubicBezTo>
                  <a:pt x="110" y="400"/>
                  <a:pt x="156" y="390"/>
                  <a:pt x="145" y="368"/>
                </a:cubicBezTo>
                <a:cubicBezTo>
                  <a:pt x="137" y="351"/>
                  <a:pt x="138" y="341"/>
                  <a:pt x="146" y="337"/>
                </a:cubicBezTo>
                <a:cubicBezTo>
                  <a:pt x="154" y="333"/>
                  <a:pt x="192" y="329"/>
                  <a:pt x="201" y="334"/>
                </a:cubicBezTo>
                <a:cubicBezTo>
                  <a:pt x="209" y="340"/>
                  <a:pt x="204" y="356"/>
                  <a:pt x="198" y="364"/>
                </a:cubicBezTo>
                <a:cubicBezTo>
                  <a:pt x="189" y="374"/>
                  <a:pt x="217" y="387"/>
                  <a:pt x="252" y="392"/>
                </a:cubicBezTo>
                <a:cubicBezTo>
                  <a:pt x="303" y="400"/>
                  <a:pt x="337" y="406"/>
                  <a:pt x="363" y="401"/>
                </a:cubicBezTo>
                <a:cubicBezTo>
                  <a:pt x="343" y="320"/>
                  <a:pt x="363" y="270"/>
                  <a:pt x="364" y="246"/>
                </a:cubicBezTo>
                <a:cubicBezTo>
                  <a:pt x="365" y="215"/>
                  <a:pt x="372" y="187"/>
                  <a:pt x="384" y="199"/>
                </a:cubicBezTo>
                <a:cubicBezTo>
                  <a:pt x="401" y="214"/>
                  <a:pt x="412" y="211"/>
                  <a:pt x="417" y="196"/>
                </a:cubicBezTo>
                <a:cubicBezTo>
                  <a:pt x="422" y="181"/>
                  <a:pt x="416" y="163"/>
                  <a:pt x="408" y="157"/>
                </a:cubicBezTo>
                <a:cubicBezTo>
                  <a:pt x="400" y="151"/>
                  <a:pt x="384" y="166"/>
                  <a:pt x="372" y="159"/>
                </a:cubicBezTo>
                <a:cubicBezTo>
                  <a:pt x="360" y="153"/>
                  <a:pt x="362" y="142"/>
                  <a:pt x="367" y="125"/>
                </a:cubicBezTo>
                <a:cubicBezTo>
                  <a:pt x="380" y="71"/>
                  <a:pt x="368" y="39"/>
                  <a:pt x="365" y="9"/>
                </a:cubicBezTo>
                <a:cubicBezTo>
                  <a:pt x="300" y="0"/>
                  <a:pt x="167" y="7"/>
                  <a:pt x="157" y="17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3060700" ty="-155575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2682429" y="3055806"/>
            <a:ext cx="2105248" cy="1929814"/>
          </a:xfrm>
          <a:custGeom>
            <a:avLst/>
            <a:gdLst/>
            <a:ahLst/>
            <a:cxnLst>
              <a:cxn ang="0">
                <a:pos x="399" y="298"/>
              </a:cxn>
              <a:cxn ang="0">
                <a:pos x="412" y="298"/>
              </a:cxn>
              <a:cxn ang="0">
                <a:pos x="428" y="315"/>
              </a:cxn>
              <a:cxn ang="0">
                <a:pos x="456" y="284"/>
              </a:cxn>
              <a:cxn ang="0">
                <a:pos x="461" y="247"/>
              </a:cxn>
              <a:cxn ang="0">
                <a:pos x="427" y="255"/>
              </a:cxn>
              <a:cxn ang="0">
                <a:pos x="403" y="234"/>
              </a:cxn>
              <a:cxn ang="0">
                <a:pos x="407" y="161"/>
              </a:cxn>
              <a:cxn ang="0">
                <a:pos x="405" y="11"/>
              </a:cxn>
              <a:cxn ang="0">
                <a:pos x="266" y="5"/>
              </a:cxn>
              <a:cxn ang="0">
                <a:pos x="222" y="24"/>
              </a:cxn>
              <a:cxn ang="0">
                <a:pos x="220" y="61"/>
              </a:cxn>
              <a:cxn ang="0">
                <a:pos x="171" y="54"/>
              </a:cxn>
              <a:cxn ang="0">
                <a:pos x="179" y="28"/>
              </a:cxn>
              <a:cxn ang="0">
                <a:pos x="156" y="15"/>
              </a:cxn>
              <a:cxn ang="0">
                <a:pos x="53" y="13"/>
              </a:cxn>
              <a:cxn ang="0">
                <a:pos x="52" y="192"/>
              </a:cxn>
              <a:cxn ang="0">
                <a:pos x="57" y="278"/>
              </a:cxn>
              <a:cxn ang="0">
                <a:pos x="40" y="287"/>
              </a:cxn>
              <a:cxn ang="0">
                <a:pos x="11" y="291"/>
              </a:cxn>
              <a:cxn ang="0">
                <a:pos x="17" y="340"/>
              </a:cxn>
              <a:cxn ang="0">
                <a:pos x="40" y="335"/>
              </a:cxn>
              <a:cxn ang="0">
                <a:pos x="58" y="326"/>
              </a:cxn>
              <a:cxn ang="0">
                <a:pos x="53" y="403"/>
              </a:cxn>
              <a:cxn ang="0">
                <a:pos x="185" y="398"/>
              </a:cxn>
              <a:cxn ang="0">
                <a:pos x="243" y="428"/>
              </a:cxn>
              <a:cxn ang="0">
                <a:pos x="258" y="465"/>
              </a:cxn>
              <a:cxn ang="0">
                <a:pos x="306" y="441"/>
              </a:cxn>
              <a:cxn ang="0">
                <a:pos x="286" y="418"/>
              </a:cxn>
              <a:cxn ang="0">
                <a:pos x="333" y="397"/>
              </a:cxn>
              <a:cxn ang="0">
                <a:pos x="406" y="398"/>
              </a:cxn>
              <a:cxn ang="0">
                <a:pos x="399" y="298"/>
              </a:cxn>
            </a:cxnLst>
            <a:rect l="0" t="0" r="r" b="b"/>
            <a:pathLst>
              <a:path w="468" h="469">
                <a:moveTo>
                  <a:pt x="399" y="298"/>
                </a:moveTo>
                <a:cubicBezTo>
                  <a:pt x="404" y="291"/>
                  <a:pt x="410" y="291"/>
                  <a:pt x="412" y="298"/>
                </a:cubicBezTo>
                <a:cubicBezTo>
                  <a:pt x="414" y="304"/>
                  <a:pt x="418" y="315"/>
                  <a:pt x="428" y="315"/>
                </a:cubicBezTo>
                <a:cubicBezTo>
                  <a:pt x="437" y="315"/>
                  <a:pt x="451" y="298"/>
                  <a:pt x="456" y="284"/>
                </a:cubicBezTo>
                <a:cubicBezTo>
                  <a:pt x="461" y="269"/>
                  <a:pt x="468" y="253"/>
                  <a:pt x="461" y="247"/>
                </a:cubicBezTo>
                <a:cubicBezTo>
                  <a:pt x="453" y="240"/>
                  <a:pt x="438" y="252"/>
                  <a:pt x="427" y="255"/>
                </a:cubicBezTo>
                <a:cubicBezTo>
                  <a:pt x="415" y="257"/>
                  <a:pt x="405" y="251"/>
                  <a:pt x="403" y="234"/>
                </a:cubicBezTo>
                <a:cubicBezTo>
                  <a:pt x="400" y="218"/>
                  <a:pt x="405" y="181"/>
                  <a:pt x="407" y="161"/>
                </a:cubicBezTo>
                <a:cubicBezTo>
                  <a:pt x="409" y="140"/>
                  <a:pt x="417" y="72"/>
                  <a:pt x="405" y="11"/>
                </a:cubicBezTo>
                <a:cubicBezTo>
                  <a:pt x="345" y="17"/>
                  <a:pt x="294" y="11"/>
                  <a:pt x="266" y="5"/>
                </a:cubicBezTo>
                <a:cubicBezTo>
                  <a:pt x="238" y="0"/>
                  <a:pt x="222" y="17"/>
                  <a:pt x="222" y="24"/>
                </a:cubicBezTo>
                <a:cubicBezTo>
                  <a:pt x="222" y="32"/>
                  <a:pt x="236" y="53"/>
                  <a:pt x="220" y="61"/>
                </a:cubicBezTo>
                <a:cubicBezTo>
                  <a:pt x="204" y="69"/>
                  <a:pt x="179" y="67"/>
                  <a:pt x="171" y="54"/>
                </a:cubicBezTo>
                <a:cubicBezTo>
                  <a:pt x="164" y="40"/>
                  <a:pt x="179" y="34"/>
                  <a:pt x="179" y="28"/>
                </a:cubicBezTo>
                <a:cubicBezTo>
                  <a:pt x="179" y="22"/>
                  <a:pt x="169" y="15"/>
                  <a:pt x="156" y="15"/>
                </a:cubicBezTo>
                <a:cubicBezTo>
                  <a:pt x="144" y="15"/>
                  <a:pt x="107" y="21"/>
                  <a:pt x="53" y="13"/>
                </a:cubicBezTo>
                <a:cubicBezTo>
                  <a:pt x="51" y="26"/>
                  <a:pt x="41" y="149"/>
                  <a:pt x="52" y="192"/>
                </a:cubicBezTo>
                <a:cubicBezTo>
                  <a:pt x="64" y="235"/>
                  <a:pt x="60" y="269"/>
                  <a:pt x="57" y="278"/>
                </a:cubicBezTo>
                <a:cubicBezTo>
                  <a:pt x="54" y="287"/>
                  <a:pt x="48" y="293"/>
                  <a:pt x="40" y="287"/>
                </a:cubicBezTo>
                <a:cubicBezTo>
                  <a:pt x="33" y="281"/>
                  <a:pt x="21" y="273"/>
                  <a:pt x="11" y="291"/>
                </a:cubicBezTo>
                <a:cubicBezTo>
                  <a:pt x="0" y="309"/>
                  <a:pt x="10" y="337"/>
                  <a:pt x="17" y="340"/>
                </a:cubicBezTo>
                <a:cubicBezTo>
                  <a:pt x="25" y="344"/>
                  <a:pt x="37" y="345"/>
                  <a:pt x="40" y="335"/>
                </a:cubicBezTo>
                <a:cubicBezTo>
                  <a:pt x="44" y="325"/>
                  <a:pt x="52" y="320"/>
                  <a:pt x="58" y="326"/>
                </a:cubicBezTo>
                <a:cubicBezTo>
                  <a:pt x="76" y="344"/>
                  <a:pt x="46" y="354"/>
                  <a:pt x="53" y="403"/>
                </a:cubicBezTo>
                <a:cubicBezTo>
                  <a:pt x="73" y="403"/>
                  <a:pt x="146" y="390"/>
                  <a:pt x="185" y="398"/>
                </a:cubicBezTo>
                <a:cubicBezTo>
                  <a:pt x="214" y="403"/>
                  <a:pt x="247" y="413"/>
                  <a:pt x="243" y="428"/>
                </a:cubicBezTo>
                <a:cubicBezTo>
                  <a:pt x="239" y="440"/>
                  <a:pt x="219" y="461"/>
                  <a:pt x="258" y="465"/>
                </a:cubicBezTo>
                <a:cubicBezTo>
                  <a:pt x="296" y="469"/>
                  <a:pt x="306" y="447"/>
                  <a:pt x="306" y="441"/>
                </a:cubicBezTo>
                <a:cubicBezTo>
                  <a:pt x="306" y="425"/>
                  <a:pt x="286" y="429"/>
                  <a:pt x="286" y="418"/>
                </a:cubicBezTo>
                <a:cubicBezTo>
                  <a:pt x="287" y="406"/>
                  <a:pt x="307" y="394"/>
                  <a:pt x="333" y="397"/>
                </a:cubicBezTo>
                <a:cubicBezTo>
                  <a:pt x="360" y="400"/>
                  <a:pt x="368" y="409"/>
                  <a:pt x="406" y="398"/>
                </a:cubicBezTo>
                <a:cubicBezTo>
                  <a:pt x="402" y="383"/>
                  <a:pt x="394" y="305"/>
                  <a:pt x="399" y="298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377950" ty="-157480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6048922" y="4623345"/>
            <a:ext cx="1619422" cy="1685975"/>
          </a:xfrm>
          <a:custGeom>
            <a:avLst/>
            <a:gdLst/>
            <a:ahLst/>
            <a:cxnLst>
              <a:cxn ang="0">
                <a:pos x="152" y="22"/>
              </a:cxn>
              <a:cxn ang="0">
                <a:pos x="178" y="60"/>
              </a:cxn>
              <a:cxn ang="0">
                <a:pos x="129" y="69"/>
              </a:cxn>
              <a:cxn ang="0">
                <a:pos x="100" y="50"/>
              </a:cxn>
              <a:cxn ang="0">
                <a:pos x="108" y="23"/>
              </a:cxn>
              <a:cxn ang="0">
                <a:pos x="9" y="19"/>
              </a:cxn>
              <a:cxn ang="0">
                <a:pos x="9" y="154"/>
              </a:cxn>
              <a:cxn ang="0">
                <a:pos x="26" y="236"/>
              </a:cxn>
              <a:cxn ang="0">
                <a:pos x="49" y="209"/>
              </a:cxn>
              <a:cxn ang="0">
                <a:pos x="64" y="250"/>
              </a:cxn>
              <a:cxn ang="0">
                <a:pos x="47" y="284"/>
              </a:cxn>
              <a:cxn ang="0">
                <a:pos x="24" y="277"/>
              </a:cxn>
              <a:cxn ang="0">
                <a:pos x="9" y="325"/>
              </a:cxn>
              <a:cxn ang="0">
                <a:pos x="10" y="410"/>
              </a:cxn>
              <a:cxn ang="0">
                <a:pos x="360" y="410"/>
              </a:cxn>
              <a:cxn ang="0">
                <a:pos x="360" y="29"/>
              </a:cxn>
              <a:cxn ang="0">
                <a:pos x="152" y="22"/>
              </a:cxn>
            </a:cxnLst>
            <a:rect l="0" t="0" r="r" b="b"/>
            <a:pathLst>
              <a:path w="360" h="410">
                <a:moveTo>
                  <a:pt x="152" y="22"/>
                </a:moveTo>
                <a:cubicBezTo>
                  <a:pt x="141" y="31"/>
                  <a:pt x="182" y="46"/>
                  <a:pt x="178" y="60"/>
                </a:cubicBezTo>
                <a:cubicBezTo>
                  <a:pt x="173" y="73"/>
                  <a:pt x="149" y="70"/>
                  <a:pt x="129" y="69"/>
                </a:cubicBezTo>
                <a:cubicBezTo>
                  <a:pt x="108" y="68"/>
                  <a:pt x="100" y="61"/>
                  <a:pt x="100" y="50"/>
                </a:cubicBezTo>
                <a:cubicBezTo>
                  <a:pt x="101" y="39"/>
                  <a:pt x="119" y="29"/>
                  <a:pt x="108" y="23"/>
                </a:cubicBezTo>
                <a:cubicBezTo>
                  <a:pt x="82" y="10"/>
                  <a:pt x="20" y="16"/>
                  <a:pt x="9" y="19"/>
                </a:cubicBezTo>
                <a:cubicBezTo>
                  <a:pt x="20" y="71"/>
                  <a:pt x="12" y="137"/>
                  <a:pt x="9" y="154"/>
                </a:cubicBezTo>
                <a:cubicBezTo>
                  <a:pt x="0" y="197"/>
                  <a:pt x="9" y="233"/>
                  <a:pt x="26" y="236"/>
                </a:cubicBezTo>
                <a:cubicBezTo>
                  <a:pt x="33" y="237"/>
                  <a:pt x="34" y="212"/>
                  <a:pt x="49" y="209"/>
                </a:cubicBezTo>
                <a:cubicBezTo>
                  <a:pt x="64" y="207"/>
                  <a:pt x="64" y="234"/>
                  <a:pt x="64" y="250"/>
                </a:cubicBezTo>
                <a:cubicBezTo>
                  <a:pt x="64" y="267"/>
                  <a:pt x="57" y="284"/>
                  <a:pt x="47" y="284"/>
                </a:cubicBezTo>
                <a:cubicBezTo>
                  <a:pt x="36" y="284"/>
                  <a:pt x="34" y="277"/>
                  <a:pt x="24" y="277"/>
                </a:cubicBezTo>
                <a:cubicBezTo>
                  <a:pt x="14" y="276"/>
                  <a:pt x="13" y="298"/>
                  <a:pt x="9" y="325"/>
                </a:cubicBezTo>
                <a:cubicBezTo>
                  <a:pt x="7" y="341"/>
                  <a:pt x="4" y="373"/>
                  <a:pt x="10" y="410"/>
                </a:cubicBezTo>
                <a:cubicBezTo>
                  <a:pt x="360" y="410"/>
                  <a:pt x="360" y="410"/>
                  <a:pt x="360" y="410"/>
                </a:cubicBezTo>
                <a:cubicBezTo>
                  <a:pt x="360" y="29"/>
                  <a:pt x="360" y="29"/>
                  <a:pt x="360" y="29"/>
                </a:cubicBezTo>
                <a:cubicBezTo>
                  <a:pt x="293" y="11"/>
                  <a:pt x="181" y="0"/>
                  <a:pt x="152" y="22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2668250" ty="-6350" sx="69000" sy="69000" flip="none" algn="b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999386" y="2801517"/>
            <a:ext cx="1668958" cy="2121402"/>
          </a:xfrm>
          <a:custGeom>
            <a:avLst/>
            <a:gdLst/>
            <a:ahLst/>
            <a:cxnLst>
              <a:cxn ang="0">
                <a:pos x="222" y="65"/>
              </a:cxn>
              <a:cxn ang="0">
                <a:pos x="204" y="33"/>
              </a:cxn>
              <a:cxn ang="0">
                <a:pos x="179" y="6"/>
              </a:cxn>
              <a:cxn ang="0">
                <a:pos x="130" y="16"/>
              </a:cxn>
              <a:cxn ang="0">
                <a:pos x="157" y="43"/>
              </a:cxn>
              <a:cxn ang="0">
                <a:pos x="119" y="71"/>
              </a:cxn>
              <a:cxn ang="0">
                <a:pos x="22" y="70"/>
              </a:cxn>
              <a:cxn ang="0">
                <a:pos x="24" y="186"/>
              </a:cxn>
              <a:cxn ang="0">
                <a:pos x="29" y="220"/>
              </a:cxn>
              <a:cxn ang="0">
                <a:pos x="65" y="218"/>
              </a:cxn>
              <a:cxn ang="0">
                <a:pos x="74" y="257"/>
              </a:cxn>
              <a:cxn ang="0">
                <a:pos x="41" y="260"/>
              </a:cxn>
              <a:cxn ang="0">
                <a:pos x="21" y="307"/>
              </a:cxn>
              <a:cxn ang="0">
                <a:pos x="20" y="462"/>
              </a:cxn>
              <a:cxn ang="0">
                <a:pos x="119" y="466"/>
              </a:cxn>
              <a:cxn ang="0">
                <a:pos x="111" y="493"/>
              </a:cxn>
              <a:cxn ang="0">
                <a:pos x="140" y="512"/>
              </a:cxn>
              <a:cxn ang="0">
                <a:pos x="189" y="503"/>
              </a:cxn>
              <a:cxn ang="0">
                <a:pos x="163" y="465"/>
              </a:cxn>
              <a:cxn ang="0">
                <a:pos x="371" y="472"/>
              </a:cxn>
              <a:cxn ang="0">
                <a:pos x="371" y="58"/>
              </a:cxn>
              <a:cxn ang="0">
                <a:pos x="222" y="65"/>
              </a:cxn>
            </a:cxnLst>
            <a:rect l="0" t="0" r="r" b="b"/>
            <a:pathLst>
              <a:path w="371" h="516">
                <a:moveTo>
                  <a:pt x="222" y="65"/>
                </a:moveTo>
                <a:cubicBezTo>
                  <a:pt x="205" y="60"/>
                  <a:pt x="194" y="50"/>
                  <a:pt x="204" y="33"/>
                </a:cubicBezTo>
                <a:cubicBezTo>
                  <a:pt x="213" y="16"/>
                  <a:pt x="194" y="11"/>
                  <a:pt x="179" y="6"/>
                </a:cubicBezTo>
                <a:cubicBezTo>
                  <a:pt x="163" y="1"/>
                  <a:pt x="132" y="0"/>
                  <a:pt x="130" y="16"/>
                </a:cubicBezTo>
                <a:cubicBezTo>
                  <a:pt x="128" y="31"/>
                  <a:pt x="150" y="36"/>
                  <a:pt x="157" y="43"/>
                </a:cubicBezTo>
                <a:cubicBezTo>
                  <a:pt x="164" y="50"/>
                  <a:pt x="148" y="65"/>
                  <a:pt x="119" y="71"/>
                </a:cubicBezTo>
                <a:cubicBezTo>
                  <a:pt x="95" y="76"/>
                  <a:pt x="65" y="76"/>
                  <a:pt x="22" y="70"/>
                </a:cubicBezTo>
                <a:cubicBezTo>
                  <a:pt x="25" y="100"/>
                  <a:pt x="37" y="132"/>
                  <a:pt x="24" y="186"/>
                </a:cubicBezTo>
                <a:cubicBezTo>
                  <a:pt x="19" y="203"/>
                  <a:pt x="17" y="214"/>
                  <a:pt x="29" y="220"/>
                </a:cubicBezTo>
                <a:cubicBezTo>
                  <a:pt x="41" y="227"/>
                  <a:pt x="57" y="212"/>
                  <a:pt x="65" y="218"/>
                </a:cubicBezTo>
                <a:cubicBezTo>
                  <a:pt x="73" y="224"/>
                  <a:pt x="79" y="242"/>
                  <a:pt x="74" y="257"/>
                </a:cubicBezTo>
                <a:cubicBezTo>
                  <a:pt x="69" y="272"/>
                  <a:pt x="58" y="275"/>
                  <a:pt x="41" y="260"/>
                </a:cubicBezTo>
                <a:cubicBezTo>
                  <a:pt x="29" y="248"/>
                  <a:pt x="22" y="276"/>
                  <a:pt x="21" y="307"/>
                </a:cubicBezTo>
                <a:cubicBezTo>
                  <a:pt x="20" y="331"/>
                  <a:pt x="0" y="381"/>
                  <a:pt x="20" y="462"/>
                </a:cubicBezTo>
                <a:cubicBezTo>
                  <a:pt x="31" y="459"/>
                  <a:pt x="93" y="453"/>
                  <a:pt x="119" y="466"/>
                </a:cubicBezTo>
                <a:cubicBezTo>
                  <a:pt x="130" y="472"/>
                  <a:pt x="112" y="482"/>
                  <a:pt x="111" y="493"/>
                </a:cubicBezTo>
                <a:cubicBezTo>
                  <a:pt x="111" y="504"/>
                  <a:pt x="119" y="511"/>
                  <a:pt x="140" y="512"/>
                </a:cubicBezTo>
                <a:cubicBezTo>
                  <a:pt x="160" y="513"/>
                  <a:pt x="184" y="516"/>
                  <a:pt x="189" y="503"/>
                </a:cubicBezTo>
                <a:cubicBezTo>
                  <a:pt x="193" y="489"/>
                  <a:pt x="152" y="474"/>
                  <a:pt x="163" y="465"/>
                </a:cubicBezTo>
                <a:cubicBezTo>
                  <a:pt x="192" y="443"/>
                  <a:pt x="304" y="454"/>
                  <a:pt x="371" y="472"/>
                </a:cubicBezTo>
                <a:cubicBezTo>
                  <a:pt x="371" y="58"/>
                  <a:pt x="371" y="58"/>
                  <a:pt x="371" y="58"/>
                </a:cubicBezTo>
                <a:cubicBezTo>
                  <a:pt x="308" y="53"/>
                  <a:pt x="235" y="69"/>
                  <a:pt x="222" y="65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8693150" ty="44450" sx="69000" sy="69000" flip="none" algn="ct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1331640" y="4623345"/>
            <a:ext cx="1836615" cy="1685975"/>
          </a:xfrm>
          <a:custGeom>
            <a:avLst/>
            <a:gdLst/>
            <a:ahLst/>
            <a:cxnLst>
              <a:cxn ang="0">
                <a:pos x="370" y="236"/>
              </a:cxn>
              <a:cxn ang="0">
                <a:pos x="405" y="193"/>
              </a:cxn>
              <a:cxn ang="0">
                <a:pos x="383" y="157"/>
              </a:cxn>
              <a:cxn ang="0">
                <a:pos x="363" y="184"/>
              </a:cxn>
              <a:cxn ang="0">
                <a:pos x="342" y="142"/>
              </a:cxn>
              <a:cxn ang="0">
                <a:pos x="353" y="22"/>
              </a:cxn>
              <a:cxn ang="0">
                <a:pos x="166" y="18"/>
              </a:cxn>
              <a:cxn ang="0">
                <a:pos x="191" y="55"/>
              </a:cxn>
              <a:cxn ang="0">
                <a:pos x="142" y="65"/>
              </a:cxn>
              <a:cxn ang="0">
                <a:pos x="114" y="45"/>
              </a:cxn>
              <a:cxn ang="0">
                <a:pos x="121" y="19"/>
              </a:cxn>
              <a:cxn ang="0">
                <a:pos x="0" y="22"/>
              </a:cxn>
              <a:cxn ang="0">
                <a:pos x="0" y="410"/>
              </a:cxn>
              <a:cxn ang="0">
                <a:pos x="354" y="410"/>
              </a:cxn>
              <a:cxn ang="0">
                <a:pos x="341" y="264"/>
              </a:cxn>
              <a:cxn ang="0">
                <a:pos x="370" y="236"/>
              </a:cxn>
            </a:cxnLst>
            <a:rect l="0" t="0" r="r" b="b"/>
            <a:pathLst>
              <a:path w="408" h="410">
                <a:moveTo>
                  <a:pt x="370" y="236"/>
                </a:moveTo>
                <a:cubicBezTo>
                  <a:pt x="399" y="239"/>
                  <a:pt x="403" y="209"/>
                  <a:pt x="405" y="193"/>
                </a:cubicBezTo>
                <a:cubicBezTo>
                  <a:pt x="408" y="176"/>
                  <a:pt x="397" y="157"/>
                  <a:pt x="383" y="157"/>
                </a:cubicBezTo>
                <a:cubicBezTo>
                  <a:pt x="370" y="157"/>
                  <a:pt x="375" y="184"/>
                  <a:pt x="363" y="184"/>
                </a:cubicBezTo>
                <a:cubicBezTo>
                  <a:pt x="351" y="184"/>
                  <a:pt x="343" y="156"/>
                  <a:pt x="342" y="142"/>
                </a:cubicBezTo>
                <a:cubicBezTo>
                  <a:pt x="342" y="116"/>
                  <a:pt x="359" y="73"/>
                  <a:pt x="353" y="22"/>
                </a:cubicBezTo>
                <a:cubicBezTo>
                  <a:pt x="302" y="0"/>
                  <a:pt x="176" y="8"/>
                  <a:pt x="166" y="18"/>
                </a:cubicBezTo>
                <a:cubicBezTo>
                  <a:pt x="156" y="28"/>
                  <a:pt x="195" y="42"/>
                  <a:pt x="191" y="55"/>
                </a:cubicBezTo>
                <a:cubicBezTo>
                  <a:pt x="187" y="69"/>
                  <a:pt x="163" y="66"/>
                  <a:pt x="142" y="65"/>
                </a:cubicBezTo>
                <a:cubicBezTo>
                  <a:pt x="122" y="63"/>
                  <a:pt x="113" y="56"/>
                  <a:pt x="114" y="45"/>
                </a:cubicBezTo>
                <a:cubicBezTo>
                  <a:pt x="114" y="34"/>
                  <a:pt x="132" y="25"/>
                  <a:pt x="121" y="19"/>
                </a:cubicBezTo>
                <a:cubicBezTo>
                  <a:pt x="102" y="9"/>
                  <a:pt x="48" y="10"/>
                  <a:pt x="0" y="22"/>
                </a:cubicBezTo>
                <a:cubicBezTo>
                  <a:pt x="0" y="410"/>
                  <a:pt x="0" y="410"/>
                  <a:pt x="0" y="410"/>
                </a:cubicBezTo>
                <a:cubicBezTo>
                  <a:pt x="354" y="410"/>
                  <a:pt x="354" y="410"/>
                  <a:pt x="354" y="410"/>
                </a:cubicBezTo>
                <a:cubicBezTo>
                  <a:pt x="353" y="350"/>
                  <a:pt x="343" y="274"/>
                  <a:pt x="341" y="264"/>
                </a:cubicBezTo>
                <a:cubicBezTo>
                  <a:pt x="339" y="250"/>
                  <a:pt x="341" y="234"/>
                  <a:pt x="370" y="236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0" ty="-6350" sx="69000" sy="69000" flip="none" algn="b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урипко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331640" y="1484784"/>
            <a:ext cx="6336704" cy="4824536"/>
          </a:xfrm>
          <a:prstGeom prst="rect">
            <a:avLst/>
          </a:prstGeom>
          <a:blipFill>
            <a:blip r:embed="rId4" cstate="print"/>
            <a:tile tx="-2844800" ty="-2825750" sx="69000" sy="69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1331640" y="1484784"/>
            <a:ext cx="1903298" cy="162501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0" ty="-635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2871044" y="1484784"/>
            <a:ext cx="1695630" cy="1854921"/>
          </a:xfrm>
          <a:custGeom>
            <a:avLst/>
            <a:gdLst/>
            <a:ahLst/>
            <a:cxnLst>
              <a:cxn ang="0">
                <a:pos x="13" y="154"/>
              </a:cxn>
              <a:cxn ang="0">
                <a:pos x="14" y="225"/>
              </a:cxn>
              <a:cxn ang="0">
                <a:pos x="45" y="235"/>
              </a:cxn>
              <a:cxn ang="0">
                <a:pos x="74" y="230"/>
              </a:cxn>
              <a:cxn ang="0">
                <a:pos x="67" y="272"/>
              </a:cxn>
              <a:cxn ang="0">
                <a:pos x="40" y="294"/>
              </a:cxn>
              <a:cxn ang="0">
                <a:pos x="10" y="286"/>
              </a:cxn>
              <a:cxn ang="0">
                <a:pos x="11" y="395"/>
              </a:cxn>
              <a:cxn ang="0">
                <a:pos x="114" y="397"/>
              </a:cxn>
              <a:cxn ang="0">
                <a:pos x="137" y="410"/>
              </a:cxn>
              <a:cxn ang="0">
                <a:pos x="129" y="436"/>
              </a:cxn>
              <a:cxn ang="0">
                <a:pos x="178" y="443"/>
              </a:cxn>
              <a:cxn ang="0">
                <a:pos x="180" y="406"/>
              </a:cxn>
              <a:cxn ang="0">
                <a:pos x="224" y="387"/>
              </a:cxn>
              <a:cxn ang="0">
                <a:pos x="363" y="393"/>
              </a:cxn>
              <a:cxn ang="0">
                <a:pos x="368" y="207"/>
              </a:cxn>
              <a:cxn ang="0">
                <a:pos x="350" y="185"/>
              </a:cxn>
              <a:cxn ang="0">
                <a:pos x="318" y="175"/>
              </a:cxn>
              <a:cxn ang="0">
                <a:pos x="345" y="127"/>
              </a:cxn>
              <a:cxn ang="0">
                <a:pos x="367" y="87"/>
              </a:cxn>
              <a:cxn ang="0">
                <a:pos x="354" y="0"/>
              </a:cxn>
              <a:cxn ang="0">
                <a:pos x="9" y="0"/>
              </a:cxn>
              <a:cxn ang="0">
                <a:pos x="13" y="154"/>
              </a:cxn>
            </a:cxnLst>
            <a:rect l="0" t="0" r="r" b="b"/>
            <a:pathLst>
              <a:path w="377" h="451">
                <a:moveTo>
                  <a:pt x="13" y="154"/>
                </a:moveTo>
                <a:cubicBezTo>
                  <a:pt x="8" y="187"/>
                  <a:pt x="8" y="213"/>
                  <a:pt x="14" y="225"/>
                </a:cubicBezTo>
                <a:cubicBezTo>
                  <a:pt x="23" y="242"/>
                  <a:pt x="36" y="243"/>
                  <a:pt x="45" y="235"/>
                </a:cubicBezTo>
                <a:cubicBezTo>
                  <a:pt x="59" y="222"/>
                  <a:pt x="68" y="222"/>
                  <a:pt x="74" y="230"/>
                </a:cubicBezTo>
                <a:cubicBezTo>
                  <a:pt x="81" y="238"/>
                  <a:pt x="76" y="257"/>
                  <a:pt x="67" y="272"/>
                </a:cubicBezTo>
                <a:cubicBezTo>
                  <a:pt x="58" y="287"/>
                  <a:pt x="48" y="303"/>
                  <a:pt x="40" y="294"/>
                </a:cubicBezTo>
                <a:cubicBezTo>
                  <a:pt x="31" y="285"/>
                  <a:pt x="20" y="273"/>
                  <a:pt x="10" y="286"/>
                </a:cubicBezTo>
                <a:cubicBezTo>
                  <a:pt x="0" y="300"/>
                  <a:pt x="7" y="384"/>
                  <a:pt x="11" y="395"/>
                </a:cubicBezTo>
                <a:cubicBezTo>
                  <a:pt x="65" y="403"/>
                  <a:pt x="102" y="397"/>
                  <a:pt x="114" y="397"/>
                </a:cubicBezTo>
                <a:cubicBezTo>
                  <a:pt x="127" y="397"/>
                  <a:pt x="137" y="404"/>
                  <a:pt x="137" y="410"/>
                </a:cubicBezTo>
                <a:cubicBezTo>
                  <a:pt x="137" y="416"/>
                  <a:pt x="122" y="422"/>
                  <a:pt x="129" y="436"/>
                </a:cubicBezTo>
                <a:cubicBezTo>
                  <a:pt x="137" y="449"/>
                  <a:pt x="162" y="451"/>
                  <a:pt x="178" y="443"/>
                </a:cubicBezTo>
                <a:cubicBezTo>
                  <a:pt x="194" y="435"/>
                  <a:pt x="180" y="414"/>
                  <a:pt x="180" y="406"/>
                </a:cubicBezTo>
                <a:cubicBezTo>
                  <a:pt x="180" y="399"/>
                  <a:pt x="196" y="382"/>
                  <a:pt x="224" y="387"/>
                </a:cubicBezTo>
                <a:cubicBezTo>
                  <a:pt x="252" y="393"/>
                  <a:pt x="303" y="399"/>
                  <a:pt x="363" y="393"/>
                </a:cubicBezTo>
                <a:cubicBezTo>
                  <a:pt x="355" y="341"/>
                  <a:pt x="343" y="287"/>
                  <a:pt x="368" y="207"/>
                </a:cubicBezTo>
                <a:cubicBezTo>
                  <a:pt x="377" y="177"/>
                  <a:pt x="371" y="159"/>
                  <a:pt x="350" y="185"/>
                </a:cubicBezTo>
                <a:cubicBezTo>
                  <a:pt x="342" y="195"/>
                  <a:pt x="325" y="194"/>
                  <a:pt x="318" y="175"/>
                </a:cubicBezTo>
                <a:cubicBezTo>
                  <a:pt x="311" y="153"/>
                  <a:pt x="326" y="133"/>
                  <a:pt x="345" y="127"/>
                </a:cubicBezTo>
                <a:cubicBezTo>
                  <a:pt x="359" y="122"/>
                  <a:pt x="364" y="100"/>
                  <a:pt x="367" y="87"/>
                </a:cubicBezTo>
                <a:cubicBezTo>
                  <a:pt x="373" y="63"/>
                  <a:pt x="365" y="29"/>
                  <a:pt x="354" y="0"/>
                </a:cubicBezTo>
                <a:cubicBezTo>
                  <a:pt x="9" y="0"/>
                  <a:pt x="9" y="0"/>
                  <a:pt x="9" y="0"/>
                </a:cubicBezTo>
                <a:cubicBezTo>
                  <a:pt x="20" y="36"/>
                  <a:pt x="18" y="123"/>
                  <a:pt x="13" y="154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504950" ty="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808866" y="1484784"/>
            <a:ext cx="1859478" cy="1628499"/>
          </a:xfrm>
          <a:custGeom>
            <a:avLst/>
            <a:gdLst/>
            <a:ahLst/>
            <a:cxnLst>
              <a:cxn ang="0">
                <a:pos x="59" y="57"/>
              </a:cxn>
              <a:cxn ang="0">
                <a:pos x="58" y="218"/>
              </a:cxn>
              <a:cxn ang="0">
                <a:pos x="46" y="211"/>
              </a:cxn>
              <a:cxn ang="0">
                <a:pos x="24" y="198"/>
              </a:cxn>
              <a:cxn ang="0">
                <a:pos x="30" y="259"/>
              </a:cxn>
              <a:cxn ang="0">
                <a:pos x="58" y="286"/>
              </a:cxn>
              <a:cxn ang="0">
                <a:pos x="64" y="390"/>
              </a:cxn>
              <a:cxn ang="0">
                <a:pos x="161" y="391"/>
              </a:cxn>
              <a:cxn ang="0">
                <a:pos x="199" y="363"/>
              </a:cxn>
              <a:cxn ang="0">
                <a:pos x="172" y="336"/>
              </a:cxn>
              <a:cxn ang="0">
                <a:pos x="221" y="326"/>
              </a:cxn>
              <a:cxn ang="0">
                <a:pos x="246" y="353"/>
              </a:cxn>
              <a:cxn ang="0">
                <a:pos x="264" y="385"/>
              </a:cxn>
              <a:cxn ang="0">
                <a:pos x="413" y="378"/>
              </a:cxn>
              <a:cxn ang="0">
                <a:pos x="413" y="0"/>
              </a:cxn>
              <a:cxn ang="0">
                <a:pos x="57" y="0"/>
              </a:cxn>
              <a:cxn ang="0">
                <a:pos x="59" y="57"/>
              </a:cxn>
            </a:cxnLst>
            <a:rect l="0" t="0" r="r" b="b"/>
            <a:pathLst>
              <a:path w="413" h="396">
                <a:moveTo>
                  <a:pt x="59" y="57"/>
                </a:moveTo>
                <a:cubicBezTo>
                  <a:pt x="67" y="111"/>
                  <a:pt x="64" y="212"/>
                  <a:pt x="58" y="218"/>
                </a:cubicBezTo>
                <a:cubicBezTo>
                  <a:pt x="51" y="223"/>
                  <a:pt x="46" y="220"/>
                  <a:pt x="46" y="211"/>
                </a:cubicBezTo>
                <a:cubicBezTo>
                  <a:pt x="46" y="202"/>
                  <a:pt x="42" y="186"/>
                  <a:pt x="24" y="198"/>
                </a:cubicBezTo>
                <a:cubicBezTo>
                  <a:pt x="6" y="211"/>
                  <a:pt x="0" y="272"/>
                  <a:pt x="30" y="259"/>
                </a:cubicBezTo>
                <a:cubicBezTo>
                  <a:pt x="42" y="254"/>
                  <a:pt x="55" y="274"/>
                  <a:pt x="58" y="286"/>
                </a:cubicBezTo>
                <a:cubicBezTo>
                  <a:pt x="63" y="311"/>
                  <a:pt x="57" y="342"/>
                  <a:pt x="64" y="390"/>
                </a:cubicBezTo>
                <a:cubicBezTo>
                  <a:pt x="107" y="396"/>
                  <a:pt x="137" y="396"/>
                  <a:pt x="161" y="391"/>
                </a:cubicBezTo>
                <a:cubicBezTo>
                  <a:pt x="190" y="385"/>
                  <a:pt x="206" y="370"/>
                  <a:pt x="199" y="363"/>
                </a:cubicBezTo>
                <a:cubicBezTo>
                  <a:pt x="192" y="356"/>
                  <a:pt x="170" y="351"/>
                  <a:pt x="172" y="336"/>
                </a:cubicBezTo>
                <a:cubicBezTo>
                  <a:pt x="174" y="320"/>
                  <a:pt x="205" y="321"/>
                  <a:pt x="221" y="326"/>
                </a:cubicBezTo>
                <a:cubicBezTo>
                  <a:pt x="236" y="331"/>
                  <a:pt x="255" y="336"/>
                  <a:pt x="246" y="353"/>
                </a:cubicBezTo>
                <a:cubicBezTo>
                  <a:pt x="236" y="370"/>
                  <a:pt x="247" y="380"/>
                  <a:pt x="264" y="385"/>
                </a:cubicBezTo>
                <a:cubicBezTo>
                  <a:pt x="277" y="389"/>
                  <a:pt x="350" y="373"/>
                  <a:pt x="413" y="378"/>
                </a:cubicBezTo>
                <a:cubicBezTo>
                  <a:pt x="413" y="0"/>
                  <a:pt x="413" y="0"/>
                  <a:pt x="413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6" y="22"/>
                  <a:pt x="57" y="43"/>
                  <a:pt x="59" y="57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6311900" ty="0" sx="69000" sy="69000" flip="none" algn="t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4454268" y="3052323"/>
            <a:ext cx="1899486" cy="1670300"/>
          </a:xfrm>
          <a:custGeom>
            <a:avLst/>
            <a:gdLst/>
            <a:ahLst/>
            <a:cxnLst>
              <a:cxn ang="0">
                <a:pos x="157" y="17"/>
              </a:cxn>
              <a:cxn ang="0">
                <a:pos x="182" y="55"/>
              </a:cxn>
              <a:cxn ang="0">
                <a:pos x="133" y="64"/>
              </a:cxn>
              <a:cxn ang="0">
                <a:pos x="105" y="45"/>
              </a:cxn>
              <a:cxn ang="0">
                <a:pos x="112" y="19"/>
              </a:cxn>
              <a:cxn ang="0">
                <a:pos x="11" y="12"/>
              </a:cxn>
              <a:cxn ang="0">
                <a:pos x="13" y="162"/>
              </a:cxn>
              <a:cxn ang="0">
                <a:pos x="9" y="235"/>
              </a:cxn>
              <a:cxn ang="0">
                <a:pos x="33" y="256"/>
              </a:cxn>
              <a:cxn ang="0">
                <a:pos x="67" y="248"/>
              </a:cxn>
              <a:cxn ang="0">
                <a:pos x="62" y="285"/>
              </a:cxn>
              <a:cxn ang="0">
                <a:pos x="34" y="316"/>
              </a:cxn>
              <a:cxn ang="0">
                <a:pos x="18" y="299"/>
              </a:cxn>
              <a:cxn ang="0">
                <a:pos x="5" y="299"/>
              </a:cxn>
              <a:cxn ang="0">
                <a:pos x="12" y="399"/>
              </a:cxn>
              <a:cxn ang="0">
                <a:pos x="85" y="392"/>
              </a:cxn>
              <a:cxn ang="0">
                <a:pos x="145" y="368"/>
              </a:cxn>
              <a:cxn ang="0">
                <a:pos x="146" y="337"/>
              </a:cxn>
              <a:cxn ang="0">
                <a:pos x="201" y="334"/>
              </a:cxn>
              <a:cxn ang="0">
                <a:pos x="198" y="364"/>
              </a:cxn>
              <a:cxn ang="0">
                <a:pos x="252" y="392"/>
              </a:cxn>
              <a:cxn ang="0">
                <a:pos x="363" y="401"/>
              </a:cxn>
              <a:cxn ang="0">
                <a:pos x="364" y="246"/>
              </a:cxn>
              <a:cxn ang="0">
                <a:pos x="384" y="199"/>
              </a:cxn>
              <a:cxn ang="0">
                <a:pos x="417" y="196"/>
              </a:cxn>
              <a:cxn ang="0">
                <a:pos x="408" y="157"/>
              </a:cxn>
              <a:cxn ang="0">
                <a:pos x="372" y="159"/>
              </a:cxn>
              <a:cxn ang="0">
                <a:pos x="367" y="125"/>
              </a:cxn>
              <a:cxn ang="0">
                <a:pos x="365" y="9"/>
              </a:cxn>
              <a:cxn ang="0">
                <a:pos x="157" y="17"/>
              </a:cxn>
            </a:cxnLst>
            <a:rect l="0" t="0" r="r" b="b"/>
            <a:pathLst>
              <a:path w="422" h="406">
                <a:moveTo>
                  <a:pt x="157" y="17"/>
                </a:moveTo>
                <a:cubicBezTo>
                  <a:pt x="147" y="27"/>
                  <a:pt x="186" y="42"/>
                  <a:pt x="182" y="55"/>
                </a:cubicBezTo>
                <a:cubicBezTo>
                  <a:pt x="178" y="68"/>
                  <a:pt x="154" y="66"/>
                  <a:pt x="133" y="64"/>
                </a:cubicBezTo>
                <a:cubicBezTo>
                  <a:pt x="113" y="63"/>
                  <a:pt x="104" y="56"/>
                  <a:pt x="105" y="45"/>
                </a:cubicBezTo>
                <a:cubicBezTo>
                  <a:pt x="105" y="34"/>
                  <a:pt x="123" y="25"/>
                  <a:pt x="112" y="19"/>
                </a:cubicBezTo>
                <a:cubicBezTo>
                  <a:pt x="86" y="5"/>
                  <a:pt x="22" y="10"/>
                  <a:pt x="11" y="12"/>
                </a:cubicBezTo>
                <a:cubicBezTo>
                  <a:pt x="23" y="73"/>
                  <a:pt x="15" y="141"/>
                  <a:pt x="13" y="162"/>
                </a:cubicBezTo>
                <a:cubicBezTo>
                  <a:pt x="11" y="182"/>
                  <a:pt x="6" y="219"/>
                  <a:pt x="9" y="235"/>
                </a:cubicBezTo>
                <a:cubicBezTo>
                  <a:pt x="11" y="252"/>
                  <a:pt x="21" y="258"/>
                  <a:pt x="33" y="256"/>
                </a:cubicBezTo>
                <a:cubicBezTo>
                  <a:pt x="44" y="253"/>
                  <a:pt x="59" y="241"/>
                  <a:pt x="67" y="248"/>
                </a:cubicBezTo>
                <a:cubicBezTo>
                  <a:pt x="74" y="254"/>
                  <a:pt x="67" y="270"/>
                  <a:pt x="62" y="285"/>
                </a:cubicBezTo>
                <a:cubicBezTo>
                  <a:pt x="57" y="299"/>
                  <a:pt x="43" y="316"/>
                  <a:pt x="34" y="316"/>
                </a:cubicBezTo>
                <a:cubicBezTo>
                  <a:pt x="24" y="316"/>
                  <a:pt x="20" y="305"/>
                  <a:pt x="18" y="299"/>
                </a:cubicBezTo>
                <a:cubicBezTo>
                  <a:pt x="16" y="292"/>
                  <a:pt x="10" y="292"/>
                  <a:pt x="5" y="299"/>
                </a:cubicBezTo>
                <a:cubicBezTo>
                  <a:pt x="0" y="306"/>
                  <a:pt x="8" y="384"/>
                  <a:pt x="12" y="399"/>
                </a:cubicBezTo>
                <a:cubicBezTo>
                  <a:pt x="32" y="391"/>
                  <a:pt x="53" y="381"/>
                  <a:pt x="85" y="392"/>
                </a:cubicBezTo>
                <a:cubicBezTo>
                  <a:pt x="110" y="400"/>
                  <a:pt x="156" y="390"/>
                  <a:pt x="145" y="368"/>
                </a:cubicBezTo>
                <a:cubicBezTo>
                  <a:pt x="137" y="351"/>
                  <a:pt x="138" y="341"/>
                  <a:pt x="146" y="337"/>
                </a:cubicBezTo>
                <a:cubicBezTo>
                  <a:pt x="154" y="333"/>
                  <a:pt x="192" y="329"/>
                  <a:pt x="201" y="334"/>
                </a:cubicBezTo>
                <a:cubicBezTo>
                  <a:pt x="209" y="340"/>
                  <a:pt x="204" y="356"/>
                  <a:pt x="198" y="364"/>
                </a:cubicBezTo>
                <a:cubicBezTo>
                  <a:pt x="189" y="374"/>
                  <a:pt x="217" y="387"/>
                  <a:pt x="252" y="392"/>
                </a:cubicBezTo>
                <a:cubicBezTo>
                  <a:pt x="303" y="400"/>
                  <a:pt x="337" y="406"/>
                  <a:pt x="363" y="401"/>
                </a:cubicBezTo>
                <a:cubicBezTo>
                  <a:pt x="343" y="320"/>
                  <a:pt x="363" y="270"/>
                  <a:pt x="364" y="246"/>
                </a:cubicBezTo>
                <a:cubicBezTo>
                  <a:pt x="365" y="215"/>
                  <a:pt x="372" y="187"/>
                  <a:pt x="384" y="199"/>
                </a:cubicBezTo>
                <a:cubicBezTo>
                  <a:pt x="401" y="214"/>
                  <a:pt x="412" y="211"/>
                  <a:pt x="417" y="196"/>
                </a:cubicBezTo>
                <a:cubicBezTo>
                  <a:pt x="422" y="181"/>
                  <a:pt x="416" y="163"/>
                  <a:pt x="408" y="157"/>
                </a:cubicBezTo>
                <a:cubicBezTo>
                  <a:pt x="400" y="151"/>
                  <a:pt x="384" y="166"/>
                  <a:pt x="372" y="159"/>
                </a:cubicBezTo>
                <a:cubicBezTo>
                  <a:pt x="360" y="153"/>
                  <a:pt x="362" y="142"/>
                  <a:pt x="367" y="125"/>
                </a:cubicBezTo>
                <a:cubicBezTo>
                  <a:pt x="380" y="71"/>
                  <a:pt x="368" y="39"/>
                  <a:pt x="365" y="9"/>
                </a:cubicBezTo>
                <a:cubicBezTo>
                  <a:pt x="300" y="0"/>
                  <a:pt x="167" y="7"/>
                  <a:pt x="157" y="17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3060700" ty="-155575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2682429" y="3055806"/>
            <a:ext cx="2105248" cy="1929814"/>
          </a:xfrm>
          <a:custGeom>
            <a:avLst/>
            <a:gdLst/>
            <a:ahLst/>
            <a:cxnLst>
              <a:cxn ang="0">
                <a:pos x="399" y="298"/>
              </a:cxn>
              <a:cxn ang="0">
                <a:pos x="412" y="298"/>
              </a:cxn>
              <a:cxn ang="0">
                <a:pos x="428" y="315"/>
              </a:cxn>
              <a:cxn ang="0">
                <a:pos x="456" y="284"/>
              </a:cxn>
              <a:cxn ang="0">
                <a:pos x="461" y="247"/>
              </a:cxn>
              <a:cxn ang="0">
                <a:pos x="427" y="255"/>
              </a:cxn>
              <a:cxn ang="0">
                <a:pos x="403" y="234"/>
              </a:cxn>
              <a:cxn ang="0">
                <a:pos x="407" y="161"/>
              </a:cxn>
              <a:cxn ang="0">
                <a:pos x="405" y="11"/>
              </a:cxn>
              <a:cxn ang="0">
                <a:pos x="266" y="5"/>
              </a:cxn>
              <a:cxn ang="0">
                <a:pos x="222" y="24"/>
              </a:cxn>
              <a:cxn ang="0">
                <a:pos x="220" y="61"/>
              </a:cxn>
              <a:cxn ang="0">
                <a:pos x="171" y="54"/>
              </a:cxn>
              <a:cxn ang="0">
                <a:pos x="179" y="28"/>
              </a:cxn>
              <a:cxn ang="0">
                <a:pos x="156" y="15"/>
              </a:cxn>
              <a:cxn ang="0">
                <a:pos x="53" y="13"/>
              </a:cxn>
              <a:cxn ang="0">
                <a:pos x="52" y="192"/>
              </a:cxn>
              <a:cxn ang="0">
                <a:pos x="57" y="278"/>
              </a:cxn>
              <a:cxn ang="0">
                <a:pos x="40" y="287"/>
              </a:cxn>
              <a:cxn ang="0">
                <a:pos x="11" y="291"/>
              </a:cxn>
              <a:cxn ang="0">
                <a:pos x="17" y="340"/>
              </a:cxn>
              <a:cxn ang="0">
                <a:pos x="40" y="335"/>
              </a:cxn>
              <a:cxn ang="0">
                <a:pos x="58" y="326"/>
              </a:cxn>
              <a:cxn ang="0">
                <a:pos x="53" y="403"/>
              </a:cxn>
              <a:cxn ang="0">
                <a:pos x="185" y="398"/>
              </a:cxn>
              <a:cxn ang="0">
                <a:pos x="243" y="428"/>
              </a:cxn>
              <a:cxn ang="0">
                <a:pos x="258" y="465"/>
              </a:cxn>
              <a:cxn ang="0">
                <a:pos x="306" y="441"/>
              </a:cxn>
              <a:cxn ang="0">
                <a:pos x="286" y="418"/>
              </a:cxn>
              <a:cxn ang="0">
                <a:pos x="333" y="397"/>
              </a:cxn>
              <a:cxn ang="0">
                <a:pos x="406" y="398"/>
              </a:cxn>
              <a:cxn ang="0">
                <a:pos x="399" y="298"/>
              </a:cxn>
            </a:cxnLst>
            <a:rect l="0" t="0" r="r" b="b"/>
            <a:pathLst>
              <a:path w="468" h="469">
                <a:moveTo>
                  <a:pt x="399" y="298"/>
                </a:moveTo>
                <a:cubicBezTo>
                  <a:pt x="404" y="291"/>
                  <a:pt x="410" y="291"/>
                  <a:pt x="412" y="298"/>
                </a:cubicBezTo>
                <a:cubicBezTo>
                  <a:pt x="414" y="304"/>
                  <a:pt x="418" y="315"/>
                  <a:pt x="428" y="315"/>
                </a:cubicBezTo>
                <a:cubicBezTo>
                  <a:pt x="437" y="315"/>
                  <a:pt x="451" y="298"/>
                  <a:pt x="456" y="284"/>
                </a:cubicBezTo>
                <a:cubicBezTo>
                  <a:pt x="461" y="269"/>
                  <a:pt x="468" y="253"/>
                  <a:pt x="461" y="247"/>
                </a:cubicBezTo>
                <a:cubicBezTo>
                  <a:pt x="453" y="240"/>
                  <a:pt x="438" y="252"/>
                  <a:pt x="427" y="255"/>
                </a:cubicBezTo>
                <a:cubicBezTo>
                  <a:pt x="415" y="257"/>
                  <a:pt x="405" y="251"/>
                  <a:pt x="403" y="234"/>
                </a:cubicBezTo>
                <a:cubicBezTo>
                  <a:pt x="400" y="218"/>
                  <a:pt x="405" y="181"/>
                  <a:pt x="407" y="161"/>
                </a:cubicBezTo>
                <a:cubicBezTo>
                  <a:pt x="409" y="140"/>
                  <a:pt x="417" y="72"/>
                  <a:pt x="405" y="11"/>
                </a:cubicBezTo>
                <a:cubicBezTo>
                  <a:pt x="345" y="17"/>
                  <a:pt x="294" y="11"/>
                  <a:pt x="266" y="5"/>
                </a:cubicBezTo>
                <a:cubicBezTo>
                  <a:pt x="238" y="0"/>
                  <a:pt x="222" y="17"/>
                  <a:pt x="222" y="24"/>
                </a:cubicBezTo>
                <a:cubicBezTo>
                  <a:pt x="222" y="32"/>
                  <a:pt x="236" y="53"/>
                  <a:pt x="220" y="61"/>
                </a:cubicBezTo>
                <a:cubicBezTo>
                  <a:pt x="204" y="69"/>
                  <a:pt x="179" y="67"/>
                  <a:pt x="171" y="54"/>
                </a:cubicBezTo>
                <a:cubicBezTo>
                  <a:pt x="164" y="40"/>
                  <a:pt x="179" y="34"/>
                  <a:pt x="179" y="28"/>
                </a:cubicBezTo>
                <a:cubicBezTo>
                  <a:pt x="179" y="22"/>
                  <a:pt x="169" y="15"/>
                  <a:pt x="156" y="15"/>
                </a:cubicBezTo>
                <a:cubicBezTo>
                  <a:pt x="144" y="15"/>
                  <a:pt x="107" y="21"/>
                  <a:pt x="53" y="13"/>
                </a:cubicBezTo>
                <a:cubicBezTo>
                  <a:pt x="51" y="26"/>
                  <a:pt x="41" y="149"/>
                  <a:pt x="52" y="192"/>
                </a:cubicBezTo>
                <a:cubicBezTo>
                  <a:pt x="64" y="235"/>
                  <a:pt x="60" y="269"/>
                  <a:pt x="57" y="278"/>
                </a:cubicBezTo>
                <a:cubicBezTo>
                  <a:pt x="54" y="287"/>
                  <a:pt x="48" y="293"/>
                  <a:pt x="40" y="287"/>
                </a:cubicBezTo>
                <a:cubicBezTo>
                  <a:pt x="33" y="281"/>
                  <a:pt x="21" y="273"/>
                  <a:pt x="11" y="291"/>
                </a:cubicBezTo>
                <a:cubicBezTo>
                  <a:pt x="0" y="309"/>
                  <a:pt x="10" y="337"/>
                  <a:pt x="17" y="340"/>
                </a:cubicBezTo>
                <a:cubicBezTo>
                  <a:pt x="25" y="344"/>
                  <a:pt x="37" y="345"/>
                  <a:pt x="40" y="335"/>
                </a:cubicBezTo>
                <a:cubicBezTo>
                  <a:pt x="44" y="325"/>
                  <a:pt x="52" y="320"/>
                  <a:pt x="58" y="326"/>
                </a:cubicBezTo>
                <a:cubicBezTo>
                  <a:pt x="76" y="344"/>
                  <a:pt x="46" y="354"/>
                  <a:pt x="53" y="403"/>
                </a:cubicBezTo>
                <a:cubicBezTo>
                  <a:pt x="73" y="403"/>
                  <a:pt x="146" y="390"/>
                  <a:pt x="185" y="398"/>
                </a:cubicBezTo>
                <a:cubicBezTo>
                  <a:pt x="214" y="403"/>
                  <a:pt x="247" y="413"/>
                  <a:pt x="243" y="428"/>
                </a:cubicBezTo>
                <a:cubicBezTo>
                  <a:pt x="239" y="440"/>
                  <a:pt x="219" y="461"/>
                  <a:pt x="258" y="465"/>
                </a:cubicBezTo>
                <a:cubicBezTo>
                  <a:pt x="296" y="469"/>
                  <a:pt x="306" y="447"/>
                  <a:pt x="306" y="441"/>
                </a:cubicBezTo>
                <a:cubicBezTo>
                  <a:pt x="306" y="425"/>
                  <a:pt x="286" y="429"/>
                  <a:pt x="286" y="418"/>
                </a:cubicBezTo>
                <a:cubicBezTo>
                  <a:pt x="287" y="406"/>
                  <a:pt x="307" y="394"/>
                  <a:pt x="333" y="397"/>
                </a:cubicBezTo>
                <a:cubicBezTo>
                  <a:pt x="360" y="400"/>
                  <a:pt x="368" y="409"/>
                  <a:pt x="406" y="398"/>
                </a:cubicBezTo>
                <a:cubicBezTo>
                  <a:pt x="402" y="383"/>
                  <a:pt x="394" y="305"/>
                  <a:pt x="399" y="298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377950" ty="-157480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6048922" y="4623345"/>
            <a:ext cx="1619422" cy="1685975"/>
          </a:xfrm>
          <a:custGeom>
            <a:avLst/>
            <a:gdLst/>
            <a:ahLst/>
            <a:cxnLst>
              <a:cxn ang="0">
                <a:pos x="152" y="22"/>
              </a:cxn>
              <a:cxn ang="0">
                <a:pos x="178" y="60"/>
              </a:cxn>
              <a:cxn ang="0">
                <a:pos x="129" y="69"/>
              </a:cxn>
              <a:cxn ang="0">
                <a:pos x="100" y="50"/>
              </a:cxn>
              <a:cxn ang="0">
                <a:pos x="108" y="23"/>
              </a:cxn>
              <a:cxn ang="0">
                <a:pos x="9" y="19"/>
              </a:cxn>
              <a:cxn ang="0">
                <a:pos x="9" y="154"/>
              </a:cxn>
              <a:cxn ang="0">
                <a:pos x="26" y="236"/>
              </a:cxn>
              <a:cxn ang="0">
                <a:pos x="49" y="209"/>
              </a:cxn>
              <a:cxn ang="0">
                <a:pos x="64" y="250"/>
              </a:cxn>
              <a:cxn ang="0">
                <a:pos x="47" y="284"/>
              </a:cxn>
              <a:cxn ang="0">
                <a:pos x="24" y="277"/>
              </a:cxn>
              <a:cxn ang="0">
                <a:pos x="9" y="325"/>
              </a:cxn>
              <a:cxn ang="0">
                <a:pos x="10" y="410"/>
              </a:cxn>
              <a:cxn ang="0">
                <a:pos x="360" y="410"/>
              </a:cxn>
              <a:cxn ang="0">
                <a:pos x="360" y="29"/>
              </a:cxn>
              <a:cxn ang="0">
                <a:pos x="152" y="22"/>
              </a:cxn>
            </a:cxnLst>
            <a:rect l="0" t="0" r="r" b="b"/>
            <a:pathLst>
              <a:path w="360" h="410">
                <a:moveTo>
                  <a:pt x="152" y="22"/>
                </a:moveTo>
                <a:cubicBezTo>
                  <a:pt x="141" y="31"/>
                  <a:pt x="182" y="46"/>
                  <a:pt x="178" y="60"/>
                </a:cubicBezTo>
                <a:cubicBezTo>
                  <a:pt x="173" y="73"/>
                  <a:pt x="149" y="70"/>
                  <a:pt x="129" y="69"/>
                </a:cubicBezTo>
                <a:cubicBezTo>
                  <a:pt x="108" y="68"/>
                  <a:pt x="100" y="61"/>
                  <a:pt x="100" y="50"/>
                </a:cubicBezTo>
                <a:cubicBezTo>
                  <a:pt x="101" y="39"/>
                  <a:pt x="119" y="29"/>
                  <a:pt x="108" y="23"/>
                </a:cubicBezTo>
                <a:cubicBezTo>
                  <a:pt x="82" y="10"/>
                  <a:pt x="20" y="16"/>
                  <a:pt x="9" y="19"/>
                </a:cubicBezTo>
                <a:cubicBezTo>
                  <a:pt x="20" y="71"/>
                  <a:pt x="12" y="137"/>
                  <a:pt x="9" y="154"/>
                </a:cubicBezTo>
                <a:cubicBezTo>
                  <a:pt x="0" y="197"/>
                  <a:pt x="9" y="233"/>
                  <a:pt x="26" y="236"/>
                </a:cubicBezTo>
                <a:cubicBezTo>
                  <a:pt x="33" y="237"/>
                  <a:pt x="34" y="212"/>
                  <a:pt x="49" y="209"/>
                </a:cubicBezTo>
                <a:cubicBezTo>
                  <a:pt x="64" y="207"/>
                  <a:pt x="64" y="234"/>
                  <a:pt x="64" y="250"/>
                </a:cubicBezTo>
                <a:cubicBezTo>
                  <a:pt x="64" y="267"/>
                  <a:pt x="57" y="284"/>
                  <a:pt x="47" y="284"/>
                </a:cubicBezTo>
                <a:cubicBezTo>
                  <a:pt x="36" y="284"/>
                  <a:pt x="34" y="277"/>
                  <a:pt x="24" y="277"/>
                </a:cubicBezTo>
                <a:cubicBezTo>
                  <a:pt x="14" y="276"/>
                  <a:pt x="13" y="298"/>
                  <a:pt x="9" y="325"/>
                </a:cubicBezTo>
                <a:cubicBezTo>
                  <a:pt x="7" y="341"/>
                  <a:pt x="4" y="373"/>
                  <a:pt x="10" y="410"/>
                </a:cubicBezTo>
                <a:cubicBezTo>
                  <a:pt x="360" y="410"/>
                  <a:pt x="360" y="410"/>
                  <a:pt x="360" y="410"/>
                </a:cubicBezTo>
                <a:cubicBezTo>
                  <a:pt x="360" y="29"/>
                  <a:pt x="360" y="29"/>
                  <a:pt x="360" y="29"/>
                </a:cubicBezTo>
                <a:cubicBezTo>
                  <a:pt x="293" y="11"/>
                  <a:pt x="181" y="0"/>
                  <a:pt x="152" y="22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2668250" ty="-6350" sx="69000" sy="69000" flip="none" algn="b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4248506" y="4405632"/>
            <a:ext cx="2088102" cy="1903688"/>
          </a:xfrm>
          <a:custGeom>
            <a:avLst/>
            <a:gdLst/>
            <a:ahLst/>
            <a:cxnLst>
              <a:cxn ang="0">
                <a:pos x="409" y="378"/>
              </a:cxn>
              <a:cxn ang="0">
                <a:pos x="424" y="330"/>
              </a:cxn>
              <a:cxn ang="0">
                <a:pos x="447" y="337"/>
              </a:cxn>
              <a:cxn ang="0">
                <a:pos x="464" y="303"/>
              </a:cxn>
              <a:cxn ang="0">
                <a:pos x="449" y="262"/>
              </a:cxn>
              <a:cxn ang="0">
                <a:pos x="426" y="289"/>
              </a:cxn>
              <a:cxn ang="0">
                <a:pos x="409" y="207"/>
              </a:cxn>
              <a:cxn ang="0">
                <a:pos x="409" y="72"/>
              </a:cxn>
              <a:cxn ang="0">
                <a:pos x="298" y="63"/>
              </a:cxn>
              <a:cxn ang="0">
                <a:pos x="244" y="35"/>
              </a:cxn>
              <a:cxn ang="0">
                <a:pos x="247" y="5"/>
              </a:cxn>
              <a:cxn ang="0">
                <a:pos x="192" y="8"/>
              </a:cxn>
              <a:cxn ang="0">
                <a:pos x="191" y="39"/>
              </a:cxn>
              <a:cxn ang="0">
                <a:pos x="131" y="63"/>
              </a:cxn>
              <a:cxn ang="0">
                <a:pos x="58" y="70"/>
              </a:cxn>
              <a:cxn ang="0">
                <a:pos x="59" y="183"/>
              </a:cxn>
              <a:cxn ang="0">
                <a:pos x="47" y="255"/>
              </a:cxn>
              <a:cxn ang="0">
                <a:pos x="25" y="266"/>
              </a:cxn>
              <a:cxn ang="0">
                <a:pos x="2" y="282"/>
              </a:cxn>
              <a:cxn ang="0">
                <a:pos x="12" y="320"/>
              </a:cxn>
              <a:cxn ang="0">
                <a:pos x="41" y="310"/>
              </a:cxn>
              <a:cxn ang="0">
                <a:pos x="59" y="305"/>
              </a:cxn>
              <a:cxn ang="0">
                <a:pos x="54" y="383"/>
              </a:cxn>
              <a:cxn ang="0">
                <a:pos x="63" y="463"/>
              </a:cxn>
              <a:cxn ang="0">
                <a:pos x="410" y="463"/>
              </a:cxn>
              <a:cxn ang="0">
                <a:pos x="409" y="378"/>
              </a:cxn>
            </a:cxnLst>
            <a:rect l="0" t="0" r="r" b="b"/>
            <a:pathLst>
              <a:path w="464" h="463">
                <a:moveTo>
                  <a:pt x="409" y="378"/>
                </a:moveTo>
                <a:cubicBezTo>
                  <a:pt x="413" y="351"/>
                  <a:pt x="414" y="329"/>
                  <a:pt x="424" y="330"/>
                </a:cubicBezTo>
                <a:cubicBezTo>
                  <a:pt x="434" y="330"/>
                  <a:pt x="436" y="337"/>
                  <a:pt x="447" y="337"/>
                </a:cubicBezTo>
                <a:cubicBezTo>
                  <a:pt x="457" y="337"/>
                  <a:pt x="464" y="320"/>
                  <a:pt x="464" y="303"/>
                </a:cubicBezTo>
                <a:cubicBezTo>
                  <a:pt x="464" y="287"/>
                  <a:pt x="464" y="260"/>
                  <a:pt x="449" y="262"/>
                </a:cubicBezTo>
                <a:cubicBezTo>
                  <a:pt x="434" y="265"/>
                  <a:pt x="433" y="290"/>
                  <a:pt x="426" y="289"/>
                </a:cubicBezTo>
                <a:cubicBezTo>
                  <a:pt x="409" y="286"/>
                  <a:pt x="400" y="250"/>
                  <a:pt x="409" y="207"/>
                </a:cubicBezTo>
                <a:cubicBezTo>
                  <a:pt x="412" y="190"/>
                  <a:pt x="420" y="124"/>
                  <a:pt x="409" y="72"/>
                </a:cubicBezTo>
                <a:cubicBezTo>
                  <a:pt x="383" y="77"/>
                  <a:pt x="349" y="71"/>
                  <a:pt x="298" y="63"/>
                </a:cubicBezTo>
                <a:cubicBezTo>
                  <a:pt x="263" y="58"/>
                  <a:pt x="235" y="45"/>
                  <a:pt x="244" y="35"/>
                </a:cubicBezTo>
                <a:cubicBezTo>
                  <a:pt x="250" y="27"/>
                  <a:pt x="255" y="11"/>
                  <a:pt x="247" y="5"/>
                </a:cubicBezTo>
                <a:cubicBezTo>
                  <a:pt x="238" y="0"/>
                  <a:pt x="200" y="4"/>
                  <a:pt x="192" y="8"/>
                </a:cubicBezTo>
                <a:cubicBezTo>
                  <a:pt x="184" y="12"/>
                  <a:pt x="183" y="22"/>
                  <a:pt x="191" y="39"/>
                </a:cubicBezTo>
                <a:cubicBezTo>
                  <a:pt x="202" y="61"/>
                  <a:pt x="156" y="71"/>
                  <a:pt x="131" y="63"/>
                </a:cubicBezTo>
                <a:cubicBezTo>
                  <a:pt x="99" y="52"/>
                  <a:pt x="78" y="62"/>
                  <a:pt x="58" y="70"/>
                </a:cubicBezTo>
                <a:cubicBezTo>
                  <a:pt x="63" y="94"/>
                  <a:pt x="61" y="160"/>
                  <a:pt x="59" y="183"/>
                </a:cubicBezTo>
                <a:cubicBezTo>
                  <a:pt x="57" y="205"/>
                  <a:pt x="51" y="242"/>
                  <a:pt x="47" y="255"/>
                </a:cubicBezTo>
                <a:cubicBezTo>
                  <a:pt x="46" y="260"/>
                  <a:pt x="41" y="279"/>
                  <a:pt x="25" y="266"/>
                </a:cubicBezTo>
                <a:cubicBezTo>
                  <a:pt x="10" y="254"/>
                  <a:pt x="4" y="270"/>
                  <a:pt x="2" y="282"/>
                </a:cubicBezTo>
                <a:cubicBezTo>
                  <a:pt x="0" y="295"/>
                  <a:pt x="2" y="307"/>
                  <a:pt x="12" y="320"/>
                </a:cubicBezTo>
                <a:cubicBezTo>
                  <a:pt x="23" y="332"/>
                  <a:pt x="34" y="322"/>
                  <a:pt x="41" y="310"/>
                </a:cubicBezTo>
                <a:cubicBezTo>
                  <a:pt x="47" y="299"/>
                  <a:pt x="53" y="297"/>
                  <a:pt x="59" y="305"/>
                </a:cubicBezTo>
                <a:cubicBezTo>
                  <a:pt x="68" y="315"/>
                  <a:pt x="58" y="339"/>
                  <a:pt x="54" y="383"/>
                </a:cubicBezTo>
                <a:cubicBezTo>
                  <a:pt x="51" y="403"/>
                  <a:pt x="58" y="441"/>
                  <a:pt x="63" y="463"/>
                </a:cubicBezTo>
                <a:cubicBezTo>
                  <a:pt x="410" y="463"/>
                  <a:pt x="410" y="463"/>
                  <a:pt x="410" y="463"/>
                </a:cubicBezTo>
                <a:cubicBezTo>
                  <a:pt x="404" y="426"/>
                  <a:pt x="407" y="394"/>
                  <a:pt x="409" y="378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2844800" ty="-282575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999386" y="2801517"/>
            <a:ext cx="1668958" cy="2121402"/>
          </a:xfrm>
          <a:custGeom>
            <a:avLst/>
            <a:gdLst/>
            <a:ahLst/>
            <a:cxnLst>
              <a:cxn ang="0">
                <a:pos x="222" y="65"/>
              </a:cxn>
              <a:cxn ang="0">
                <a:pos x="204" y="33"/>
              </a:cxn>
              <a:cxn ang="0">
                <a:pos x="179" y="6"/>
              </a:cxn>
              <a:cxn ang="0">
                <a:pos x="130" y="16"/>
              </a:cxn>
              <a:cxn ang="0">
                <a:pos x="157" y="43"/>
              </a:cxn>
              <a:cxn ang="0">
                <a:pos x="119" y="71"/>
              </a:cxn>
              <a:cxn ang="0">
                <a:pos x="22" y="70"/>
              </a:cxn>
              <a:cxn ang="0">
                <a:pos x="24" y="186"/>
              </a:cxn>
              <a:cxn ang="0">
                <a:pos x="29" y="220"/>
              </a:cxn>
              <a:cxn ang="0">
                <a:pos x="65" y="218"/>
              </a:cxn>
              <a:cxn ang="0">
                <a:pos x="74" y="257"/>
              </a:cxn>
              <a:cxn ang="0">
                <a:pos x="41" y="260"/>
              </a:cxn>
              <a:cxn ang="0">
                <a:pos x="21" y="307"/>
              </a:cxn>
              <a:cxn ang="0">
                <a:pos x="20" y="462"/>
              </a:cxn>
              <a:cxn ang="0">
                <a:pos x="119" y="466"/>
              </a:cxn>
              <a:cxn ang="0">
                <a:pos x="111" y="493"/>
              </a:cxn>
              <a:cxn ang="0">
                <a:pos x="140" y="512"/>
              </a:cxn>
              <a:cxn ang="0">
                <a:pos x="189" y="503"/>
              </a:cxn>
              <a:cxn ang="0">
                <a:pos x="163" y="465"/>
              </a:cxn>
              <a:cxn ang="0">
                <a:pos x="371" y="472"/>
              </a:cxn>
              <a:cxn ang="0">
                <a:pos x="371" y="58"/>
              </a:cxn>
              <a:cxn ang="0">
                <a:pos x="222" y="65"/>
              </a:cxn>
            </a:cxnLst>
            <a:rect l="0" t="0" r="r" b="b"/>
            <a:pathLst>
              <a:path w="371" h="516">
                <a:moveTo>
                  <a:pt x="222" y="65"/>
                </a:moveTo>
                <a:cubicBezTo>
                  <a:pt x="205" y="60"/>
                  <a:pt x="194" y="50"/>
                  <a:pt x="204" y="33"/>
                </a:cubicBezTo>
                <a:cubicBezTo>
                  <a:pt x="213" y="16"/>
                  <a:pt x="194" y="11"/>
                  <a:pt x="179" y="6"/>
                </a:cubicBezTo>
                <a:cubicBezTo>
                  <a:pt x="163" y="1"/>
                  <a:pt x="132" y="0"/>
                  <a:pt x="130" y="16"/>
                </a:cubicBezTo>
                <a:cubicBezTo>
                  <a:pt x="128" y="31"/>
                  <a:pt x="150" y="36"/>
                  <a:pt x="157" y="43"/>
                </a:cubicBezTo>
                <a:cubicBezTo>
                  <a:pt x="164" y="50"/>
                  <a:pt x="148" y="65"/>
                  <a:pt x="119" y="71"/>
                </a:cubicBezTo>
                <a:cubicBezTo>
                  <a:pt x="95" y="76"/>
                  <a:pt x="65" y="76"/>
                  <a:pt x="22" y="70"/>
                </a:cubicBezTo>
                <a:cubicBezTo>
                  <a:pt x="25" y="100"/>
                  <a:pt x="37" y="132"/>
                  <a:pt x="24" y="186"/>
                </a:cubicBezTo>
                <a:cubicBezTo>
                  <a:pt x="19" y="203"/>
                  <a:pt x="17" y="214"/>
                  <a:pt x="29" y="220"/>
                </a:cubicBezTo>
                <a:cubicBezTo>
                  <a:pt x="41" y="227"/>
                  <a:pt x="57" y="212"/>
                  <a:pt x="65" y="218"/>
                </a:cubicBezTo>
                <a:cubicBezTo>
                  <a:pt x="73" y="224"/>
                  <a:pt x="79" y="242"/>
                  <a:pt x="74" y="257"/>
                </a:cubicBezTo>
                <a:cubicBezTo>
                  <a:pt x="69" y="272"/>
                  <a:pt x="58" y="275"/>
                  <a:pt x="41" y="260"/>
                </a:cubicBezTo>
                <a:cubicBezTo>
                  <a:pt x="29" y="248"/>
                  <a:pt x="22" y="276"/>
                  <a:pt x="21" y="307"/>
                </a:cubicBezTo>
                <a:cubicBezTo>
                  <a:pt x="20" y="331"/>
                  <a:pt x="0" y="381"/>
                  <a:pt x="20" y="462"/>
                </a:cubicBezTo>
                <a:cubicBezTo>
                  <a:pt x="31" y="459"/>
                  <a:pt x="93" y="453"/>
                  <a:pt x="119" y="466"/>
                </a:cubicBezTo>
                <a:cubicBezTo>
                  <a:pt x="130" y="472"/>
                  <a:pt x="112" y="482"/>
                  <a:pt x="111" y="493"/>
                </a:cubicBezTo>
                <a:cubicBezTo>
                  <a:pt x="111" y="504"/>
                  <a:pt x="119" y="511"/>
                  <a:pt x="140" y="512"/>
                </a:cubicBezTo>
                <a:cubicBezTo>
                  <a:pt x="160" y="513"/>
                  <a:pt x="184" y="516"/>
                  <a:pt x="189" y="503"/>
                </a:cubicBezTo>
                <a:cubicBezTo>
                  <a:pt x="193" y="489"/>
                  <a:pt x="152" y="474"/>
                  <a:pt x="163" y="465"/>
                </a:cubicBezTo>
                <a:cubicBezTo>
                  <a:pt x="192" y="443"/>
                  <a:pt x="304" y="454"/>
                  <a:pt x="371" y="472"/>
                </a:cubicBezTo>
                <a:cubicBezTo>
                  <a:pt x="371" y="58"/>
                  <a:pt x="371" y="58"/>
                  <a:pt x="371" y="58"/>
                </a:cubicBezTo>
                <a:cubicBezTo>
                  <a:pt x="308" y="53"/>
                  <a:pt x="235" y="69"/>
                  <a:pt x="222" y="65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8693150" ty="44450" sx="69000" sy="69000" flip="none" algn="ct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1331640" y="4623345"/>
            <a:ext cx="1836615" cy="1685975"/>
          </a:xfrm>
          <a:custGeom>
            <a:avLst/>
            <a:gdLst/>
            <a:ahLst/>
            <a:cxnLst>
              <a:cxn ang="0">
                <a:pos x="370" y="236"/>
              </a:cxn>
              <a:cxn ang="0">
                <a:pos x="405" y="193"/>
              </a:cxn>
              <a:cxn ang="0">
                <a:pos x="383" y="157"/>
              </a:cxn>
              <a:cxn ang="0">
                <a:pos x="363" y="184"/>
              </a:cxn>
              <a:cxn ang="0">
                <a:pos x="342" y="142"/>
              </a:cxn>
              <a:cxn ang="0">
                <a:pos x="353" y="22"/>
              </a:cxn>
              <a:cxn ang="0">
                <a:pos x="166" y="18"/>
              </a:cxn>
              <a:cxn ang="0">
                <a:pos x="191" y="55"/>
              </a:cxn>
              <a:cxn ang="0">
                <a:pos x="142" y="65"/>
              </a:cxn>
              <a:cxn ang="0">
                <a:pos x="114" y="45"/>
              </a:cxn>
              <a:cxn ang="0">
                <a:pos x="121" y="19"/>
              </a:cxn>
              <a:cxn ang="0">
                <a:pos x="0" y="22"/>
              </a:cxn>
              <a:cxn ang="0">
                <a:pos x="0" y="410"/>
              </a:cxn>
              <a:cxn ang="0">
                <a:pos x="354" y="410"/>
              </a:cxn>
              <a:cxn ang="0">
                <a:pos x="341" y="264"/>
              </a:cxn>
              <a:cxn ang="0">
                <a:pos x="370" y="236"/>
              </a:cxn>
            </a:cxnLst>
            <a:rect l="0" t="0" r="r" b="b"/>
            <a:pathLst>
              <a:path w="408" h="410">
                <a:moveTo>
                  <a:pt x="370" y="236"/>
                </a:moveTo>
                <a:cubicBezTo>
                  <a:pt x="399" y="239"/>
                  <a:pt x="403" y="209"/>
                  <a:pt x="405" y="193"/>
                </a:cubicBezTo>
                <a:cubicBezTo>
                  <a:pt x="408" y="176"/>
                  <a:pt x="397" y="157"/>
                  <a:pt x="383" y="157"/>
                </a:cubicBezTo>
                <a:cubicBezTo>
                  <a:pt x="370" y="157"/>
                  <a:pt x="375" y="184"/>
                  <a:pt x="363" y="184"/>
                </a:cubicBezTo>
                <a:cubicBezTo>
                  <a:pt x="351" y="184"/>
                  <a:pt x="343" y="156"/>
                  <a:pt x="342" y="142"/>
                </a:cubicBezTo>
                <a:cubicBezTo>
                  <a:pt x="342" y="116"/>
                  <a:pt x="359" y="73"/>
                  <a:pt x="353" y="22"/>
                </a:cubicBezTo>
                <a:cubicBezTo>
                  <a:pt x="302" y="0"/>
                  <a:pt x="176" y="8"/>
                  <a:pt x="166" y="18"/>
                </a:cubicBezTo>
                <a:cubicBezTo>
                  <a:pt x="156" y="28"/>
                  <a:pt x="195" y="42"/>
                  <a:pt x="191" y="55"/>
                </a:cubicBezTo>
                <a:cubicBezTo>
                  <a:pt x="187" y="69"/>
                  <a:pt x="163" y="66"/>
                  <a:pt x="142" y="65"/>
                </a:cubicBezTo>
                <a:cubicBezTo>
                  <a:pt x="122" y="63"/>
                  <a:pt x="113" y="56"/>
                  <a:pt x="114" y="45"/>
                </a:cubicBezTo>
                <a:cubicBezTo>
                  <a:pt x="114" y="34"/>
                  <a:pt x="132" y="25"/>
                  <a:pt x="121" y="19"/>
                </a:cubicBezTo>
                <a:cubicBezTo>
                  <a:pt x="102" y="9"/>
                  <a:pt x="48" y="10"/>
                  <a:pt x="0" y="22"/>
                </a:cubicBezTo>
                <a:cubicBezTo>
                  <a:pt x="0" y="410"/>
                  <a:pt x="0" y="410"/>
                  <a:pt x="0" y="410"/>
                </a:cubicBezTo>
                <a:cubicBezTo>
                  <a:pt x="354" y="410"/>
                  <a:pt x="354" y="410"/>
                  <a:pt x="354" y="410"/>
                </a:cubicBezTo>
                <a:cubicBezTo>
                  <a:pt x="353" y="350"/>
                  <a:pt x="343" y="274"/>
                  <a:pt x="341" y="264"/>
                </a:cubicBezTo>
                <a:cubicBezTo>
                  <a:pt x="339" y="250"/>
                  <a:pt x="341" y="234"/>
                  <a:pt x="370" y="236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0" ty="-6350" sx="69000" sy="69000" flip="none" algn="b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урипко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331640" y="1484784"/>
            <a:ext cx="6336704" cy="4824536"/>
          </a:xfrm>
          <a:prstGeom prst="rect">
            <a:avLst/>
          </a:prstGeom>
          <a:blipFill>
            <a:blip r:embed="rId4" cstate="print"/>
            <a:tile tx="-2844800" ty="-2825750" sx="69000" sy="69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1331640" y="1484784"/>
            <a:ext cx="1903298" cy="162501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0" ty="-635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269462" y="1484784"/>
            <a:ext cx="1842332" cy="1846212"/>
          </a:xfrm>
          <a:custGeom>
            <a:avLst/>
            <a:gdLst/>
            <a:ahLst/>
            <a:cxnLst>
              <a:cxn ang="0">
                <a:pos x="56" y="87"/>
              </a:cxn>
              <a:cxn ang="0">
                <a:pos x="34" y="127"/>
              </a:cxn>
              <a:cxn ang="0">
                <a:pos x="7" y="175"/>
              </a:cxn>
              <a:cxn ang="0">
                <a:pos x="39" y="185"/>
              </a:cxn>
              <a:cxn ang="0">
                <a:pos x="57" y="207"/>
              </a:cxn>
              <a:cxn ang="0">
                <a:pos x="52" y="393"/>
              </a:cxn>
              <a:cxn ang="0">
                <a:pos x="153" y="400"/>
              </a:cxn>
              <a:cxn ang="0">
                <a:pos x="146" y="426"/>
              </a:cxn>
              <a:cxn ang="0">
                <a:pos x="174" y="445"/>
              </a:cxn>
              <a:cxn ang="0">
                <a:pos x="223" y="436"/>
              </a:cxn>
              <a:cxn ang="0">
                <a:pos x="198" y="398"/>
              </a:cxn>
              <a:cxn ang="0">
                <a:pos x="406" y="390"/>
              </a:cxn>
              <a:cxn ang="0">
                <a:pos x="400" y="286"/>
              </a:cxn>
              <a:cxn ang="0">
                <a:pos x="372" y="259"/>
              </a:cxn>
              <a:cxn ang="0">
                <a:pos x="366" y="198"/>
              </a:cxn>
              <a:cxn ang="0">
                <a:pos x="388" y="211"/>
              </a:cxn>
              <a:cxn ang="0">
                <a:pos x="400" y="218"/>
              </a:cxn>
              <a:cxn ang="0">
                <a:pos x="401" y="57"/>
              </a:cxn>
              <a:cxn ang="0">
                <a:pos x="399" y="0"/>
              </a:cxn>
              <a:cxn ang="0">
                <a:pos x="43" y="0"/>
              </a:cxn>
              <a:cxn ang="0">
                <a:pos x="56" y="87"/>
              </a:cxn>
            </a:cxnLst>
            <a:rect l="0" t="0" r="r" b="b"/>
            <a:pathLst>
              <a:path w="409" h="449">
                <a:moveTo>
                  <a:pt x="56" y="87"/>
                </a:moveTo>
                <a:cubicBezTo>
                  <a:pt x="53" y="100"/>
                  <a:pt x="48" y="122"/>
                  <a:pt x="34" y="127"/>
                </a:cubicBezTo>
                <a:cubicBezTo>
                  <a:pt x="15" y="133"/>
                  <a:pt x="0" y="153"/>
                  <a:pt x="7" y="175"/>
                </a:cubicBezTo>
                <a:cubicBezTo>
                  <a:pt x="14" y="194"/>
                  <a:pt x="31" y="195"/>
                  <a:pt x="39" y="185"/>
                </a:cubicBezTo>
                <a:cubicBezTo>
                  <a:pt x="60" y="159"/>
                  <a:pt x="66" y="177"/>
                  <a:pt x="57" y="207"/>
                </a:cubicBezTo>
                <a:cubicBezTo>
                  <a:pt x="32" y="287"/>
                  <a:pt x="44" y="341"/>
                  <a:pt x="52" y="393"/>
                </a:cubicBezTo>
                <a:cubicBezTo>
                  <a:pt x="63" y="391"/>
                  <a:pt x="127" y="386"/>
                  <a:pt x="153" y="400"/>
                </a:cubicBezTo>
                <a:cubicBezTo>
                  <a:pt x="164" y="406"/>
                  <a:pt x="146" y="415"/>
                  <a:pt x="146" y="426"/>
                </a:cubicBezTo>
                <a:cubicBezTo>
                  <a:pt x="145" y="437"/>
                  <a:pt x="154" y="444"/>
                  <a:pt x="174" y="445"/>
                </a:cubicBezTo>
                <a:cubicBezTo>
                  <a:pt x="195" y="447"/>
                  <a:pt x="219" y="449"/>
                  <a:pt x="223" y="436"/>
                </a:cubicBezTo>
                <a:cubicBezTo>
                  <a:pt x="227" y="423"/>
                  <a:pt x="188" y="408"/>
                  <a:pt x="198" y="398"/>
                </a:cubicBezTo>
                <a:cubicBezTo>
                  <a:pt x="208" y="388"/>
                  <a:pt x="341" y="381"/>
                  <a:pt x="406" y="390"/>
                </a:cubicBezTo>
                <a:cubicBezTo>
                  <a:pt x="399" y="342"/>
                  <a:pt x="405" y="311"/>
                  <a:pt x="400" y="286"/>
                </a:cubicBezTo>
                <a:cubicBezTo>
                  <a:pt x="397" y="274"/>
                  <a:pt x="384" y="254"/>
                  <a:pt x="372" y="259"/>
                </a:cubicBezTo>
                <a:cubicBezTo>
                  <a:pt x="342" y="272"/>
                  <a:pt x="348" y="211"/>
                  <a:pt x="366" y="198"/>
                </a:cubicBezTo>
                <a:cubicBezTo>
                  <a:pt x="384" y="186"/>
                  <a:pt x="388" y="202"/>
                  <a:pt x="388" y="211"/>
                </a:cubicBezTo>
                <a:cubicBezTo>
                  <a:pt x="388" y="220"/>
                  <a:pt x="393" y="223"/>
                  <a:pt x="400" y="218"/>
                </a:cubicBezTo>
                <a:cubicBezTo>
                  <a:pt x="406" y="212"/>
                  <a:pt x="409" y="111"/>
                  <a:pt x="401" y="57"/>
                </a:cubicBezTo>
                <a:cubicBezTo>
                  <a:pt x="399" y="43"/>
                  <a:pt x="398" y="22"/>
                  <a:pt x="39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54" y="29"/>
                  <a:pt x="62" y="63"/>
                  <a:pt x="56" y="87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4673600" ty="0" sx="69000" sy="69000" flip="none" algn="t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2871044" y="1484784"/>
            <a:ext cx="1695630" cy="1854921"/>
          </a:xfrm>
          <a:custGeom>
            <a:avLst/>
            <a:gdLst/>
            <a:ahLst/>
            <a:cxnLst>
              <a:cxn ang="0">
                <a:pos x="13" y="154"/>
              </a:cxn>
              <a:cxn ang="0">
                <a:pos x="14" y="225"/>
              </a:cxn>
              <a:cxn ang="0">
                <a:pos x="45" y="235"/>
              </a:cxn>
              <a:cxn ang="0">
                <a:pos x="74" y="230"/>
              </a:cxn>
              <a:cxn ang="0">
                <a:pos x="67" y="272"/>
              </a:cxn>
              <a:cxn ang="0">
                <a:pos x="40" y="294"/>
              </a:cxn>
              <a:cxn ang="0">
                <a:pos x="10" y="286"/>
              </a:cxn>
              <a:cxn ang="0">
                <a:pos x="11" y="395"/>
              </a:cxn>
              <a:cxn ang="0">
                <a:pos x="114" y="397"/>
              </a:cxn>
              <a:cxn ang="0">
                <a:pos x="137" y="410"/>
              </a:cxn>
              <a:cxn ang="0">
                <a:pos x="129" y="436"/>
              </a:cxn>
              <a:cxn ang="0">
                <a:pos x="178" y="443"/>
              </a:cxn>
              <a:cxn ang="0">
                <a:pos x="180" y="406"/>
              </a:cxn>
              <a:cxn ang="0">
                <a:pos x="224" y="387"/>
              </a:cxn>
              <a:cxn ang="0">
                <a:pos x="363" y="393"/>
              </a:cxn>
              <a:cxn ang="0">
                <a:pos x="368" y="207"/>
              </a:cxn>
              <a:cxn ang="0">
                <a:pos x="350" y="185"/>
              </a:cxn>
              <a:cxn ang="0">
                <a:pos x="318" y="175"/>
              </a:cxn>
              <a:cxn ang="0">
                <a:pos x="345" y="127"/>
              </a:cxn>
              <a:cxn ang="0">
                <a:pos x="367" y="87"/>
              </a:cxn>
              <a:cxn ang="0">
                <a:pos x="354" y="0"/>
              </a:cxn>
              <a:cxn ang="0">
                <a:pos x="9" y="0"/>
              </a:cxn>
              <a:cxn ang="0">
                <a:pos x="13" y="154"/>
              </a:cxn>
            </a:cxnLst>
            <a:rect l="0" t="0" r="r" b="b"/>
            <a:pathLst>
              <a:path w="377" h="451">
                <a:moveTo>
                  <a:pt x="13" y="154"/>
                </a:moveTo>
                <a:cubicBezTo>
                  <a:pt x="8" y="187"/>
                  <a:pt x="8" y="213"/>
                  <a:pt x="14" y="225"/>
                </a:cubicBezTo>
                <a:cubicBezTo>
                  <a:pt x="23" y="242"/>
                  <a:pt x="36" y="243"/>
                  <a:pt x="45" y="235"/>
                </a:cubicBezTo>
                <a:cubicBezTo>
                  <a:pt x="59" y="222"/>
                  <a:pt x="68" y="222"/>
                  <a:pt x="74" y="230"/>
                </a:cubicBezTo>
                <a:cubicBezTo>
                  <a:pt x="81" y="238"/>
                  <a:pt x="76" y="257"/>
                  <a:pt x="67" y="272"/>
                </a:cubicBezTo>
                <a:cubicBezTo>
                  <a:pt x="58" y="287"/>
                  <a:pt x="48" y="303"/>
                  <a:pt x="40" y="294"/>
                </a:cubicBezTo>
                <a:cubicBezTo>
                  <a:pt x="31" y="285"/>
                  <a:pt x="20" y="273"/>
                  <a:pt x="10" y="286"/>
                </a:cubicBezTo>
                <a:cubicBezTo>
                  <a:pt x="0" y="300"/>
                  <a:pt x="7" y="384"/>
                  <a:pt x="11" y="395"/>
                </a:cubicBezTo>
                <a:cubicBezTo>
                  <a:pt x="65" y="403"/>
                  <a:pt x="102" y="397"/>
                  <a:pt x="114" y="397"/>
                </a:cubicBezTo>
                <a:cubicBezTo>
                  <a:pt x="127" y="397"/>
                  <a:pt x="137" y="404"/>
                  <a:pt x="137" y="410"/>
                </a:cubicBezTo>
                <a:cubicBezTo>
                  <a:pt x="137" y="416"/>
                  <a:pt x="122" y="422"/>
                  <a:pt x="129" y="436"/>
                </a:cubicBezTo>
                <a:cubicBezTo>
                  <a:pt x="137" y="449"/>
                  <a:pt x="162" y="451"/>
                  <a:pt x="178" y="443"/>
                </a:cubicBezTo>
                <a:cubicBezTo>
                  <a:pt x="194" y="435"/>
                  <a:pt x="180" y="414"/>
                  <a:pt x="180" y="406"/>
                </a:cubicBezTo>
                <a:cubicBezTo>
                  <a:pt x="180" y="399"/>
                  <a:pt x="196" y="382"/>
                  <a:pt x="224" y="387"/>
                </a:cubicBezTo>
                <a:cubicBezTo>
                  <a:pt x="252" y="393"/>
                  <a:pt x="303" y="399"/>
                  <a:pt x="363" y="393"/>
                </a:cubicBezTo>
                <a:cubicBezTo>
                  <a:pt x="355" y="341"/>
                  <a:pt x="343" y="287"/>
                  <a:pt x="368" y="207"/>
                </a:cubicBezTo>
                <a:cubicBezTo>
                  <a:pt x="377" y="177"/>
                  <a:pt x="371" y="159"/>
                  <a:pt x="350" y="185"/>
                </a:cubicBezTo>
                <a:cubicBezTo>
                  <a:pt x="342" y="195"/>
                  <a:pt x="325" y="194"/>
                  <a:pt x="318" y="175"/>
                </a:cubicBezTo>
                <a:cubicBezTo>
                  <a:pt x="311" y="153"/>
                  <a:pt x="326" y="133"/>
                  <a:pt x="345" y="127"/>
                </a:cubicBezTo>
                <a:cubicBezTo>
                  <a:pt x="359" y="122"/>
                  <a:pt x="364" y="100"/>
                  <a:pt x="367" y="87"/>
                </a:cubicBezTo>
                <a:cubicBezTo>
                  <a:pt x="373" y="63"/>
                  <a:pt x="365" y="29"/>
                  <a:pt x="354" y="0"/>
                </a:cubicBezTo>
                <a:cubicBezTo>
                  <a:pt x="9" y="0"/>
                  <a:pt x="9" y="0"/>
                  <a:pt x="9" y="0"/>
                </a:cubicBezTo>
                <a:cubicBezTo>
                  <a:pt x="20" y="36"/>
                  <a:pt x="18" y="123"/>
                  <a:pt x="13" y="154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504950" ty="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808866" y="1484784"/>
            <a:ext cx="1859478" cy="1628499"/>
          </a:xfrm>
          <a:custGeom>
            <a:avLst/>
            <a:gdLst/>
            <a:ahLst/>
            <a:cxnLst>
              <a:cxn ang="0">
                <a:pos x="59" y="57"/>
              </a:cxn>
              <a:cxn ang="0">
                <a:pos x="58" y="218"/>
              </a:cxn>
              <a:cxn ang="0">
                <a:pos x="46" y="211"/>
              </a:cxn>
              <a:cxn ang="0">
                <a:pos x="24" y="198"/>
              </a:cxn>
              <a:cxn ang="0">
                <a:pos x="30" y="259"/>
              </a:cxn>
              <a:cxn ang="0">
                <a:pos x="58" y="286"/>
              </a:cxn>
              <a:cxn ang="0">
                <a:pos x="64" y="390"/>
              </a:cxn>
              <a:cxn ang="0">
                <a:pos x="161" y="391"/>
              </a:cxn>
              <a:cxn ang="0">
                <a:pos x="199" y="363"/>
              </a:cxn>
              <a:cxn ang="0">
                <a:pos x="172" y="336"/>
              </a:cxn>
              <a:cxn ang="0">
                <a:pos x="221" y="326"/>
              </a:cxn>
              <a:cxn ang="0">
                <a:pos x="246" y="353"/>
              </a:cxn>
              <a:cxn ang="0">
                <a:pos x="264" y="385"/>
              </a:cxn>
              <a:cxn ang="0">
                <a:pos x="413" y="378"/>
              </a:cxn>
              <a:cxn ang="0">
                <a:pos x="413" y="0"/>
              </a:cxn>
              <a:cxn ang="0">
                <a:pos x="57" y="0"/>
              </a:cxn>
              <a:cxn ang="0">
                <a:pos x="59" y="57"/>
              </a:cxn>
            </a:cxnLst>
            <a:rect l="0" t="0" r="r" b="b"/>
            <a:pathLst>
              <a:path w="413" h="396">
                <a:moveTo>
                  <a:pt x="59" y="57"/>
                </a:moveTo>
                <a:cubicBezTo>
                  <a:pt x="67" y="111"/>
                  <a:pt x="64" y="212"/>
                  <a:pt x="58" y="218"/>
                </a:cubicBezTo>
                <a:cubicBezTo>
                  <a:pt x="51" y="223"/>
                  <a:pt x="46" y="220"/>
                  <a:pt x="46" y="211"/>
                </a:cubicBezTo>
                <a:cubicBezTo>
                  <a:pt x="46" y="202"/>
                  <a:pt x="42" y="186"/>
                  <a:pt x="24" y="198"/>
                </a:cubicBezTo>
                <a:cubicBezTo>
                  <a:pt x="6" y="211"/>
                  <a:pt x="0" y="272"/>
                  <a:pt x="30" y="259"/>
                </a:cubicBezTo>
                <a:cubicBezTo>
                  <a:pt x="42" y="254"/>
                  <a:pt x="55" y="274"/>
                  <a:pt x="58" y="286"/>
                </a:cubicBezTo>
                <a:cubicBezTo>
                  <a:pt x="63" y="311"/>
                  <a:pt x="57" y="342"/>
                  <a:pt x="64" y="390"/>
                </a:cubicBezTo>
                <a:cubicBezTo>
                  <a:pt x="107" y="396"/>
                  <a:pt x="137" y="396"/>
                  <a:pt x="161" y="391"/>
                </a:cubicBezTo>
                <a:cubicBezTo>
                  <a:pt x="190" y="385"/>
                  <a:pt x="206" y="370"/>
                  <a:pt x="199" y="363"/>
                </a:cubicBezTo>
                <a:cubicBezTo>
                  <a:pt x="192" y="356"/>
                  <a:pt x="170" y="351"/>
                  <a:pt x="172" y="336"/>
                </a:cubicBezTo>
                <a:cubicBezTo>
                  <a:pt x="174" y="320"/>
                  <a:pt x="205" y="321"/>
                  <a:pt x="221" y="326"/>
                </a:cubicBezTo>
                <a:cubicBezTo>
                  <a:pt x="236" y="331"/>
                  <a:pt x="255" y="336"/>
                  <a:pt x="246" y="353"/>
                </a:cubicBezTo>
                <a:cubicBezTo>
                  <a:pt x="236" y="370"/>
                  <a:pt x="247" y="380"/>
                  <a:pt x="264" y="385"/>
                </a:cubicBezTo>
                <a:cubicBezTo>
                  <a:pt x="277" y="389"/>
                  <a:pt x="350" y="373"/>
                  <a:pt x="413" y="378"/>
                </a:cubicBezTo>
                <a:cubicBezTo>
                  <a:pt x="413" y="0"/>
                  <a:pt x="413" y="0"/>
                  <a:pt x="413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6" y="22"/>
                  <a:pt x="57" y="43"/>
                  <a:pt x="59" y="57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6311900" ty="0" sx="69000" sy="69000" flip="none" algn="t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4454268" y="3052323"/>
            <a:ext cx="1899486" cy="1670300"/>
          </a:xfrm>
          <a:custGeom>
            <a:avLst/>
            <a:gdLst/>
            <a:ahLst/>
            <a:cxnLst>
              <a:cxn ang="0">
                <a:pos x="157" y="17"/>
              </a:cxn>
              <a:cxn ang="0">
                <a:pos x="182" y="55"/>
              </a:cxn>
              <a:cxn ang="0">
                <a:pos x="133" y="64"/>
              </a:cxn>
              <a:cxn ang="0">
                <a:pos x="105" y="45"/>
              </a:cxn>
              <a:cxn ang="0">
                <a:pos x="112" y="19"/>
              </a:cxn>
              <a:cxn ang="0">
                <a:pos x="11" y="12"/>
              </a:cxn>
              <a:cxn ang="0">
                <a:pos x="13" y="162"/>
              </a:cxn>
              <a:cxn ang="0">
                <a:pos x="9" y="235"/>
              </a:cxn>
              <a:cxn ang="0">
                <a:pos x="33" y="256"/>
              </a:cxn>
              <a:cxn ang="0">
                <a:pos x="67" y="248"/>
              </a:cxn>
              <a:cxn ang="0">
                <a:pos x="62" y="285"/>
              </a:cxn>
              <a:cxn ang="0">
                <a:pos x="34" y="316"/>
              </a:cxn>
              <a:cxn ang="0">
                <a:pos x="18" y="299"/>
              </a:cxn>
              <a:cxn ang="0">
                <a:pos x="5" y="299"/>
              </a:cxn>
              <a:cxn ang="0">
                <a:pos x="12" y="399"/>
              </a:cxn>
              <a:cxn ang="0">
                <a:pos x="85" y="392"/>
              </a:cxn>
              <a:cxn ang="0">
                <a:pos x="145" y="368"/>
              </a:cxn>
              <a:cxn ang="0">
                <a:pos x="146" y="337"/>
              </a:cxn>
              <a:cxn ang="0">
                <a:pos x="201" y="334"/>
              </a:cxn>
              <a:cxn ang="0">
                <a:pos x="198" y="364"/>
              </a:cxn>
              <a:cxn ang="0">
                <a:pos x="252" y="392"/>
              </a:cxn>
              <a:cxn ang="0">
                <a:pos x="363" y="401"/>
              </a:cxn>
              <a:cxn ang="0">
                <a:pos x="364" y="246"/>
              </a:cxn>
              <a:cxn ang="0">
                <a:pos x="384" y="199"/>
              </a:cxn>
              <a:cxn ang="0">
                <a:pos x="417" y="196"/>
              </a:cxn>
              <a:cxn ang="0">
                <a:pos x="408" y="157"/>
              </a:cxn>
              <a:cxn ang="0">
                <a:pos x="372" y="159"/>
              </a:cxn>
              <a:cxn ang="0">
                <a:pos x="367" y="125"/>
              </a:cxn>
              <a:cxn ang="0">
                <a:pos x="365" y="9"/>
              </a:cxn>
              <a:cxn ang="0">
                <a:pos x="157" y="17"/>
              </a:cxn>
            </a:cxnLst>
            <a:rect l="0" t="0" r="r" b="b"/>
            <a:pathLst>
              <a:path w="422" h="406">
                <a:moveTo>
                  <a:pt x="157" y="17"/>
                </a:moveTo>
                <a:cubicBezTo>
                  <a:pt x="147" y="27"/>
                  <a:pt x="186" y="42"/>
                  <a:pt x="182" y="55"/>
                </a:cubicBezTo>
                <a:cubicBezTo>
                  <a:pt x="178" y="68"/>
                  <a:pt x="154" y="66"/>
                  <a:pt x="133" y="64"/>
                </a:cubicBezTo>
                <a:cubicBezTo>
                  <a:pt x="113" y="63"/>
                  <a:pt x="104" y="56"/>
                  <a:pt x="105" y="45"/>
                </a:cubicBezTo>
                <a:cubicBezTo>
                  <a:pt x="105" y="34"/>
                  <a:pt x="123" y="25"/>
                  <a:pt x="112" y="19"/>
                </a:cubicBezTo>
                <a:cubicBezTo>
                  <a:pt x="86" y="5"/>
                  <a:pt x="22" y="10"/>
                  <a:pt x="11" y="12"/>
                </a:cubicBezTo>
                <a:cubicBezTo>
                  <a:pt x="23" y="73"/>
                  <a:pt x="15" y="141"/>
                  <a:pt x="13" y="162"/>
                </a:cubicBezTo>
                <a:cubicBezTo>
                  <a:pt x="11" y="182"/>
                  <a:pt x="6" y="219"/>
                  <a:pt x="9" y="235"/>
                </a:cubicBezTo>
                <a:cubicBezTo>
                  <a:pt x="11" y="252"/>
                  <a:pt x="21" y="258"/>
                  <a:pt x="33" y="256"/>
                </a:cubicBezTo>
                <a:cubicBezTo>
                  <a:pt x="44" y="253"/>
                  <a:pt x="59" y="241"/>
                  <a:pt x="67" y="248"/>
                </a:cubicBezTo>
                <a:cubicBezTo>
                  <a:pt x="74" y="254"/>
                  <a:pt x="67" y="270"/>
                  <a:pt x="62" y="285"/>
                </a:cubicBezTo>
                <a:cubicBezTo>
                  <a:pt x="57" y="299"/>
                  <a:pt x="43" y="316"/>
                  <a:pt x="34" y="316"/>
                </a:cubicBezTo>
                <a:cubicBezTo>
                  <a:pt x="24" y="316"/>
                  <a:pt x="20" y="305"/>
                  <a:pt x="18" y="299"/>
                </a:cubicBezTo>
                <a:cubicBezTo>
                  <a:pt x="16" y="292"/>
                  <a:pt x="10" y="292"/>
                  <a:pt x="5" y="299"/>
                </a:cubicBezTo>
                <a:cubicBezTo>
                  <a:pt x="0" y="306"/>
                  <a:pt x="8" y="384"/>
                  <a:pt x="12" y="399"/>
                </a:cubicBezTo>
                <a:cubicBezTo>
                  <a:pt x="32" y="391"/>
                  <a:pt x="53" y="381"/>
                  <a:pt x="85" y="392"/>
                </a:cubicBezTo>
                <a:cubicBezTo>
                  <a:pt x="110" y="400"/>
                  <a:pt x="156" y="390"/>
                  <a:pt x="145" y="368"/>
                </a:cubicBezTo>
                <a:cubicBezTo>
                  <a:pt x="137" y="351"/>
                  <a:pt x="138" y="341"/>
                  <a:pt x="146" y="337"/>
                </a:cubicBezTo>
                <a:cubicBezTo>
                  <a:pt x="154" y="333"/>
                  <a:pt x="192" y="329"/>
                  <a:pt x="201" y="334"/>
                </a:cubicBezTo>
                <a:cubicBezTo>
                  <a:pt x="209" y="340"/>
                  <a:pt x="204" y="356"/>
                  <a:pt x="198" y="364"/>
                </a:cubicBezTo>
                <a:cubicBezTo>
                  <a:pt x="189" y="374"/>
                  <a:pt x="217" y="387"/>
                  <a:pt x="252" y="392"/>
                </a:cubicBezTo>
                <a:cubicBezTo>
                  <a:pt x="303" y="400"/>
                  <a:pt x="337" y="406"/>
                  <a:pt x="363" y="401"/>
                </a:cubicBezTo>
                <a:cubicBezTo>
                  <a:pt x="343" y="320"/>
                  <a:pt x="363" y="270"/>
                  <a:pt x="364" y="246"/>
                </a:cubicBezTo>
                <a:cubicBezTo>
                  <a:pt x="365" y="215"/>
                  <a:pt x="372" y="187"/>
                  <a:pt x="384" y="199"/>
                </a:cubicBezTo>
                <a:cubicBezTo>
                  <a:pt x="401" y="214"/>
                  <a:pt x="412" y="211"/>
                  <a:pt x="417" y="196"/>
                </a:cubicBezTo>
                <a:cubicBezTo>
                  <a:pt x="422" y="181"/>
                  <a:pt x="416" y="163"/>
                  <a:pt x="408" y="157"/>
                </a:cubicBezTo>
                <a:cubicBezTo>
                  <a:pt x="400" y="151"/>
                  <a:pt x="384" y="166"/>
                  <a:pt x="372" y="159"/>
                </a:cubicBezTo>
                <a:cubicBezTo>
                  <a:pt x="360" y="153"/>
                  <a:pt x="362" y="142"/>
                  <a:pt x="367" y="125"/>
                </a:cubicBezTo>
                <a:cubicBezTo>
                  <a:pt x="380" y="71"/>
                  <a:pt x="368" y="39"/>
                  <a:pt x="365" y="9"/>
                </a:cubicBezTo>
                <a:cubicBezTo>
                  <a:pt x="300" y="0"/>
                  <a:pt x="167" y="7"/>
                  <a:pt x="157" y="17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3060700" ty="-158750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2682429" y="3055806"/>
            <a:ext cx="2105248" cy="1929814"/>
          </a:xfrm>
          <a:custGeom>
            <a:avLst/>
            <a:gdLst/>
            <a:ahLst/>
            <a:cxnLst>
              <a:cxn ang="0">
                <a:pos x="399" y="298"/>
              </a:cxn>
              <a:cxn ang="0">
                <a:pos x="412" y="298"/>
              </a:cxn>
              <a:cxn ang="0">
                <a:pos x="428" y="315"/>
              </a:cxn>
              <a:cxn ang="0">
                <a:pos x="456" y="284"/>
              </a:cxn>
              <a:cxn ang="0">
                <a:pos x="461" y="247"/>
              </a:cxn>
              <a:cxn ang="0">
                <a:pos x="427" y="255"/>
              </a:cxn>
              <a:cxn ang="0">
                <a:pos x="403" y="234"/>
              </a:cxn>
              <a:cxn ang="0">
                <a:pos x="407" y="161"/>
              </a:cxn>
              <a:cxn ang="0">
                <a:pos x="405" y="11"/>
              </a:cxn>
              <a:cxn ang="0">
                <a:pos x="266" y="5"/>
              </a:cxn>
              <a:cxn ang="0">
                <a:pos x="222" y="24"/>
              </a:cxn>
              <a:cxn ang="0">
                <a:pos x="220" y="61"/>
              </a:cxn>
              <a:cxn ang="0">
                <a:pos x="171" y="54"/>
              </a:cxn>
              <a:cxn ang="0">
                <a:pos x="179" y="28"/>
              </a:cxn>
              <a:cxn ang="0">
                <a:pos x="156" y="15"/>
              </a:cxn>
              <a:cxn ang="0">
                <a:pos x="53" y="13"/>
              </a:cxn>
              <a:cxn ang="0">
                <a:pos x="52" y="192"/>
              </a:cxn>
              <a:cxn ang="0">
                <a:pos x="57" y="278"/>
              </a:cxn>
              <a:cxn ang="0">
                <a:pos x="40" y="287"/>
              </a:cxn>
              <a:cxn ang="0">
                <a:pos x="11" y="291"/>
              </a:cxn>
              <a:cxn ang="0">
                <a:pos x="17" y="340"/>
              </a:cxn>
              <a:cxn ang="0">
                <a:pos x="40" y="335"/>
              </a:cxn>
              <a:cxn ang="0">
                <a:pos x="58" y="326"/>
              </a:cxn>
              <a:cxn ang="0">
                <a:pos x="53" y="403"/>
              </a:cxn>
              <a:cxn ang="0">
                <a:pos x="185" y="398"/>
              </a:cxn>
              <a:cxn ang="0">
                <a:pos x="243" y="428"/>
              </a:cxn>
              <a:cxn ang="0">
                <a:pos x="258" y="465"/>
              </a:cxn>
              <a:cxn ang="0">
                <a:pos x="306" y="441"/>
              </a:cxn>
              <a:cxn ang="0">
                <a:pos x="286" y="418"/>
              </a:cxn>
              <a:cxn ang="0">
                <a:pos x="333" y="397"/>
              </a:cxn>
              <a:cxn ang="0">
                <a:pos x="406" y="398"/>
              </a:cxn>
              <a:cxn ang="0">
                <a:pos x="399" y="298"/>
              </a:cxn>
            </a:cxnLst>
            <a:rect l="0" t="0" r="r" b="b"/>
            <a:pathLst>
              <a:path w="468" h="469">
                <a:moveTo>
                  <a:pt x="399" y="298"/>
                </a:moveTo>
                <a:cubicBezTo>
                  <a:pt x="404" y="291"/>
                  <a:pt x="410" y="291"/>
                  <a:pt x="412" y="298"/>
                </a:cubicBezTo>
                <a:cubicBezTo>
                  <a:pt x="414" y="304"/>
                  <a:pt x="418" y="315"/>
                  <a:pt x="428" y="315"/>
                </a:cubicBezTo>
                <a:cubicBezTo>
                  <a:pt x="437" y="315"/>
                  <a:pt x="451" y="298"/>
                  <a:pt x="456" y="284"/>
                </a:cubicBezTo>
                <a:cubicBezTo>
                  <a:pt x="461" y="269"/>
                  <a:pt x="468" y="253"/>
                  <a:pt x="461" y="247"/>
                </a:cubicBezTo>
                <a:cubicBezTo>
                  <a:pt x="453" y="240"/>
                  <a:pt x="438" y="252"/>
                  <a:pt x="427" y="255"/>
                </a:cubicBezTo>
                <a:cubicBezTo>
                  <a:pt x="415" y="257"/>
                  <a:pt x="405" y="251"/>
                  <a:pt x="403" y="234"/>
                </a:cubicBezTo>
                <a:cubicBezTo>
                  <a:pt x="400" y="218"/>
                  <a:pt x="405" y="181"/>
                  <a:pt x="407" y="161"/>
                </a:cubicBezTo>
                <a:cubicBezTo>
                  <a:pt x="409" y="140"/>
                  <a:pt x="417" y="72"/>
                  <a:pt x="405" y="11"/>
                </a:cubicBezTo>
                <a:cubicBezTo>
                  <a:pt x="345" y="17"/>
                  <a:pt x="294" y="11"/>
                  <a:pt x="266" y="5"/>
                </a:cubicBezTo>
                <a:cubicBezTo>
                  <a:pt x="238" y="0"/>
                  <a:pt x="222" y="17"/>
                  <a:pt x="222" y="24"/>
                </a:cubicBezTo>
                <a:cubicBezTo>
                  <a:pt x="222" y="32"/>
                  <a:pt x="236" y="53"/>
                  <a:pt x="220" y="61"/>
                </a:cubicBezTo>
                <a:cubicBezTo>
                  <a:pt x="204" y="69"/>
                  <a:pt x="179" y="67"/>
                  <a:pt x="171" y="54"/>
                </a:cubicBezTo>
                <a:cubicBezTo>
                  <a:pt x="164" y="40"/>
                  <a:pt x="179" y="34"/>
                  <a:pt x="179" y="28"/>
                </a:cubicBezTo>
                <a:cubicBezTo>
                  <a:pt x="179" y="22"/>
                  <a:pt x="169" y="15"/>
                  <a:pt x="156" y="15"/>
                </a:cubicBezTo>
                <a:cubicBezTo>
                  <a:pt x="144" y="15"/>
                  <a:pt x="107" y="21"/>
                  <a:pt x="53" y="13"/>
                </a:cubicBezTo>
                <a:cubicBezTo>
                  <a:pt x="51" y="26"/>
                  <a:pt x="41" y="149"/>
                  <a:pt x="52" y="192"/>
                </a:cubicBezTo>
                <a:cubicBezTo>
                  <a:pt x="64" y="235"/>
                  <a:pt x="60" y="269"/>
                  <a:pt x="57" y="278"/>
                </a:cubicBezTo>
                <a:cubicBezTo>
                  <a:pt x="54" y="287"/>
                  <a:pt x="48" y="293"/>
                  <a:pt x="40" y="287"/>
                </a:cubicBezTo>
                <a:cubicBezTo>
                  <a:pt x="33" y="281"/>
                  <a:pt x="21" y="273"/>
                  <a:pt x="11" y="291"/>
                </a:cubicBezTo>
                <a:cubicBezTo>
                  <a:pt x="0" y="309"/>
                  <a:pt x="10" y="337"/>
                  <a:pt x="17" y="340"/>
                </a:cubicBezTo>
                <a:cubicBezTo>
                  <a:pt x="25" y="344"/>
                  <a:pt x="37" y="345"/>
                  <a:pt x="40" y="335"/>
                </a:cubicBezTo>
                <a:cubicBezTo>
                  <a:pt x="44" y="325"/>
                  <a:pt x="52" y="320"/>
                  <a:pt x="58" y="326"/>
                </a:cubicBezTo>
                <a:cubicBezTo>
                  <a:pt x="76" y="344"/>
                  <a:pt x="46" y="354"/>
                  <a:pt x="53" y="403"/>
                </a:cubicBezTo>
                <a:cubicBezTo>
                  <a:pt x="73" y="403"/>
                  <a:pt x="146" y="390"/>
                  <a:pt x="185" y="398"/>
                </a:cubicBezTo>
                <a:cubicBezTo>
                  <a:pt x="214" y="403"/>
                  <a:pt x="247" y="413"/>
                  <a:pt x="243" y="428"/>
                </a:cubicBezTo>
                <a:cubicBezTo>
                  <a:pt x="239" y="440"/>
                  <a:pt x="219" y="461"/>
                  <a:pt x="258" y="465"/>
                </a:cubicBezTo>
                <a:cubicBezTo>
                  <a:pt x="296" y="469"/>
                  <a:pt x="306" y="447"/>
                  <a:pt x="306" y="441"/>
                </a:cubicBezTo>
                <a:cubicBezTo>
                  <a:pt x="306" y="425"/>
                  <a:pt x="286" y="429"/>
                  <a:pt x="286" y="418"/>
                </a:cubicBezTo>
                <a:cubicBezTo>
                  <a:pt x="287" y="406"/>
                  <a:pt x="307" y="394"/>
                  <a:pt x="333" y="397"/>
                </a:cubicBezTo>
                <a:cubicBezTo>
                  <a:pt x="360" y="400"/>
                  <a:pt x="368" y="409"/>
                  <a:pt x="406" y="398"/>
                </a:cubicBezTo>
                <a:cubicBezTo>
                  <a:pt x="402" y="383"/>
                  <a:pt x="394" y="305"/>
                  <a:pt x="399" y="298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377950" ty="-157480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6048922" y="4623345"/>
            <a:ext cx="1619422" cy="1685975"/>
          </a:xfrm>
          <a:custGeom>
            <a:avLst/>
            <a:gdLst/>
            <a:ahLst/>
            <a:cxnLst>
              <a:cxn ang="0">
                <a:pos x="152" y="22"/>
              </a:cxn>
              <a:cxn ang="0">
                <a:pos x="178" y="60"/>
              </a:cxn>
              <a:cxn ang="0">
                <a:pos x="129" y="69"/>
              </a:cxn>
              <a:cxn ang="0">
                <a:pos x="100" y="50"/>
              </a:cxn>
              <a:cxn ang="0">
                <a:pos x="108" y="23"/>
              </a:cxn>
              <a:cxn ang="0">
                <a:pos x="9" y="19"/>
              </a:cxn>
              <a:cxn ang="0">
                <a:pos x="9" y="154"/>
              </a:cxn>
              <a:cxn ang="0">
                <a:pos x="26" y="236"/>
              </a:cxn>
              <a:cxn ang="0">
                <a:pos x="49" y="209"/>
              </a:cxn>
              <a:cxn ang="0">
                <a:pos x="64" y="250"/>
              </a:cxn>
              <a:cxn ang="0">
                <a:pos x="47" y="284"/>
              </a:cxn>
              <a:cxn ang="0">
                <a:pos x="24" y="277"/>
              </a:cxn>
              <a:cxn ang="0">
                <a:pos x="9" y="325"/>
              </a:cxn>
              <a:cxn ang="0">
                <a:pos x="10" y="410"/>
              </a:cxn>
              <a:cxn ang="0">
                <a:pos x="360" y="410"/>
              </a:cxn>
              <a:cxn ang="0">
                <a:pos x="360" y="29"/>
              </a:cxn>
              <a:cxn ang="0">
                <a:pos x="152" y="22"/>
              </a:cxn>
            </a:cxnLst>
            <a:rect l="0" t="0" r="r" b="b"/>
            <a:pathLst>
              <a:path w="360" h="410">
                <a:moveTo>
                  <a:pt x="152" y="22"/>
                </a:moveTo>
                <a:cubicBezTo>
                  <a:pt x="141" y="31"/>
                  <a:pt x="182" y="46"/>
                  <a:pt x="178" y="60"/>
                </a:cubicBezTo>
                <a:cubicBezTo>
                  <a:pt x="173" y="73"/>
                  <a:pt x="149" y="70"/>
                  <a:pt x="129" y="69"/>
                </a:cubicBezTo>
                <a:cubicBezTo>
                  <a:pt x="108" y="68"/>
                  <a:pt x="100" y="61"/>
                  <a:pt x="100" y="50"/>
                </a:cubicBezTo>
                <a:cubicBezTo>
                  <a:pt x="101" y="39"/>
                  <a:pt x="119" y="29"/>
                  <a:pt x="108" y="23"/>
                </a:cubicBezTo>
                <a:cubicBezTo>
                  <a:pt x="82" y="10"/>
                  <a:pt x="20" y="16"/>
                  <a:pt x="9" y="19"/>
                </a:cubicBezTo>
                <a:cubicBezTo>
                  <a:pt x="20" y="71"/>
                  <a:pt x="12" y="137"/>
                  <a:pt x="9" y="154"/>
                </a:cubicBezTo>
                <a:cubicBezTo>
                  <a:pt x="0" y="197"/>
                  <a:pt x="9" y="233"/>
                  <a:pt x="26" y="236"/>
                </a:cubicBezTo>
                <a:cubicBezTo>
                  <a:pt x="33" y="237"/>
                  <a:pt x="34" y="212"/>
                  <a:pt x="49" y="209"/>
                </a:cubicBezTo>
                <a:cubicBezTo>
                  <a:pt x="64" y="207"/>
                  <a:pt x="64" y="234"/>
                  <a:pt x="64" y="250"/>
                </a:cubicBezTo>
                <a:cubicBezTo>
                  <a:pt x="64" y="267"/>
                  <a:pt x="57" y="284"/>
                  <a:pt x="47" y="284"/>
                </a:cubicBezTo>
                <a:cubicBezTo>
                  <a:pt x="36" y="284"/>
                  <a:pt x="34" y="277"/>
                  <a:pt x="24" y="277"/>
                </a:cubicBezTo>
                <a:cubicBezTo>
                  <a:pt x="14" y="276"/>
                  <a:pt x="13" y="298"/>
                  <a:pt x="9" y="325"/>
                </a:cubicBezTo>
                <a:cubicBezTo>
                  <a:pt x="7" y="341"/>
                  <a:pt x="4" y="373"/>
                  <a:pt x="10" y="410"/>
                </a:cubicBezTo>
                <a:cubicBezTo>
                  <a:pt x="360" y="410"/>
                  <a:pt x="360" y="410"/>
                  <a:pt x="360" y="410"/>
                </a:cubicBezTo>
                <a:cubicBezTo>
                  <a:pt x="360" y="29"/>
                  <a:pt x="360" y="29"/>
                  <a:pt x="360" y="29"/>
                </a:cubicBezTo>
                <a:cubicBezTo>
                  <a:pt x="293" y="11"/>
                  <a:pt x="181" y="0"/>
                  <a:pt x="152" y="22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2668250" ty="-6350" sx="69000" sy="69000" flip="none" algn="b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4248506" y="4405632"/>
            <a:ext cx="2088102" cy="1903688"/>
          </a:xfrm>
          <a:custGeom>
            <a:avLst/>
            <a:gdLst/>
            <a:ahLst/>
            <a:cxnLst>
              <a:cxn ang="0">
                <a:pos x="409" y="378"/>
              </a:cxn>
              <a:cxn ang="0">
                <a:pos x="424" y="330"/>
              </a:cxn>
              <a:cxn ang="0">
                <a:pos x="447" y="337"/>
              </a:cxn>
              <a:cxn ang="0">
                <a:pos x="464" y="303"/>
              </a:cxn>
              <a:cxn ang="0">
                <a:pos x="449" y="262"/>
              </a:cxn>
              <a:cxn ang="0">
                <a:pos x="426" y="289"/>
              </a:cxn>
              <a:cxn ang="0">
                <a:pos x="409" y="207"/>
              </a:cxn>
              <a:cxn ang="0">
                <a:pos x="409" y="72"/>
              </a:cxn>
              <a:cxn ang="0">
                <a:pos x="298" y="63"/>
              </a:cxn>
              <a:cxn ang="0">
                <a:pos x="244" y="35"/>
              </a:cxn>
              <a:cxn ang="0">
                <a:pos x="247" y="5"/>
              </a:cxn>
              <a:cxn ang="0">
                <a:pos x="192" y="8"/>
              </a:cxn>
              <a:cxn ang="0">
                <a:pos x="191" y="39"/>
              </a:cxn>
              <a:cxn ang="0">
                <a:pos x="131" y="63"/>
              </a:cxn>
              <a:cxn ang="0">
                <a:pos x="58" y="70"/>
              </a:cxn>
              <a:cxn ang="0">
                <a:pos x="59" y="183"/>
              </a:cxn>
              <a:cxn ang="0">
                <a:pos x="47" y="255"/>
              </a:cxn>
              <a:cxn ang="0">
                <a:pos x="25" y="266"/>
              </a:cxn>
              <a:cxn ang="0">
                <a:pos x="2" y="282"/>
              </a:cxn>
              <a:cxn ang="0">
                <a:pos x="12" y="320"/>
              </a:cxn>
              <a:cxn ang="0">
                <a:pos x="41" y="310"/>
              </a:cxn>
              <a:cxn ang="0">
                <a:pos x="59" y="305"/>
              </a:cxn>
              <a:cxn ang="0">
                <a:pos x="54" y="383"/>
              </a:cxn>
              <a:cxn ang="0">
                <a:pos x="63" y="463"/>
              </a:cxn>
              <a:cxn ang="0">
                <a:pos x="410" y="463"/>
              </a:cxn>
              <a:cxn ang="0">
                <a:pos x="409" y="378"/>
              </a:cxn>
            </a:cxnLst>
            <a:rect l="0" t="0" r="r" b="b"/>
            <a:pathLst>
              <a:path w="464" h="463">
                <a:moveTo>
                  <a:pt x="409" y="378"/>
                </a:moveTo>
                <a:cubicBezTo>
                  <a:pt x="413" y="351"/>
                  <a:pt x="414" y="329"/>
                  <a:pt x="424" y="330"/>
                </a:cubicBezTo>
                <a:cubicBezTo>
                  <a:pt x="434" y="330"/>
                  <a:pt x="436" y="337"/>
                  <a:pt x="447" y="337"/>
                </a:cubicBezTo>
                <a:cubicBezTo>
                  <a:pt x="457" y="337"/>
                  <a:pt x="464" y="320"/>
                  <a:pt x="464" y="303"/>
                </a:cubicBezTo>
                <a:cubicBezTo>
                  <a:pt x="464" y="287"/>
                  <a:pt x="464" y="260"/>
                  <a:pt x="449" y="262"/>
                </a:cubicBezTo>
                <a:cubicBezTo>
                  <a:pt x="434" y="265"/>
                  <a:pt x="433" y="290"/>
                  <a:pt x="426" y="289"/>
                </a:cubicBezTo>
                <a:cubicBezTo>
                  <a:pt x="409" y="286"/>
                  <a:pt x="400" y="250"/>
                  <a:pt x="409" y="207"/>
                </a:cubicBezTo>
                <a:cubicBezTo>
                  <a:pt x="412" y="190"/>
                  <a:pt x="420" y="124"/>
                  <a:pt x="409" y="72"/>
                </a:cubicBezTo>
                <a:cubicBezTo>
                  <a:pt x="383" y="77"/>
                  <a:pt x="349" y="71"/>
                  <a:pt x="298" y="63"/>
                </a:cubicBezTo>
                <a:cubicBezTo>
                  <a:pt x="263" y="58"/>
                  <a:pt x="235" y="45"/>
                  <a:pt x="244" y="35"/>
                </a:cubicBezTo>
                <a:cubicBezTo>
                  <a:pt x="250" y="27"/>
                  <a:pt x="255" y="11"/>
                  <a:pt x="247" y="5"/>
                </a:cubicBezTo>
                <a:cubicBezTo>
                  <a:pt x="238" y="0"/>
                  <a:pt x="200" y="4"/>
                  <a:pt x="192" y="8"/>
                </a:cubicBezTo>
                <a:cubicBezTo>
                  <a:pt x="184" y="12"/>
                  <a:pt x="183" y="22"/>
                  <a:pt x="191" y="39"/>
                </a:cubicBezTo>
                <a:cubicBezTo>
                  <a:pt x="202" y="61"/>
                  <a:pt x="156" y="71"/>
                  <a:pt x="131" y="63"/>
                </a:cubicBezTo>
                <a:cubicBezTo>
                  <a:pt x="99" y="52"/>
                  <a:pt x="78" y="62"/>
                  <a:pt x="58" y="70"/>
                </a:cubicBezTo>
                <a:cubicBezTo>
                  <a:pt x="63" y="94"/>
                  <a:pt x="61" y="160"/>
                  <a:pt x="59" y="183"/>
                </a:cubicBezTo>
                <a:cubicBezTo>
                  <a:pt x="57" y="205"/>
                  <a:pt x="51" y="242"/>
                  <a:pt x="47" y="255"/>
                </a:cubicBezTo>
                <a:cubicBezTo>
                  <a:pt x="46" y="260"/>
                  <a:pt x="41" y="279"/>
                  <a:pt x="25" y="266"/>
                </a:cubicBezTo>
                <a:cubicBezTo>
                  <a:pt x="10" y="254"/>
                  <a:pt x="4" y="270"/>
                  <a:pt x="2" y="282"/>
                </a:cubicBezTo>
                <a:cubicBezTo>
                  <a:pt x="0" y="295"/>
                  <a:pt x="2" y="307"/>
                  <a:pt x="12" y="320"/>
                </a:cubicBezTo>
                <a:cubicBezTo>
                  <a:pt x="23" y="332"/>
                  <a:pt x="34" y="322"/>
                  <a:pt x="41" y="310"/>
                </a:cubicBezTo>
                <a:cubicBezTo>
                  <a:pt x="47" y="299"/>
                  <a:pt x="53" y="297"/>
                  <a:pt x="59" y="305"/>
                </a:cubicBezTo>
                <a:cubicBezTo>
                  <a:pt x="68" y="315"/>
                  <a:pt x="58" y="339"/>
                  <a:pt x="54" y="383"/>
                </a:cubicBezTo>
                <a:cubicBezTo>
                  <a:pt x="51" y="403"/>
                  <a:pt x="58" y="441"/>
                  <a:pt x="63" y="463"/>
                </a:cubicBezTo>
                <a:cubicBezTo>
                  <a:pt x="410" y="463"/>
                  <a:pt x="410" y="463"/>
                  <a:pt x="410" y="463"/>
                </a:cubicBezTo>
                <a:cubicBezTo>
                  <a:pt x="404" y="426"/>
                  <a:pt x="407" y="394"/>
                  <a:pt x="409" y="378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2844800" ty="-282575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999386" y="2801517"/>
            <a:ext cx="1668958" cy="2121402"/>
          </a:xfrm>
          <a:custGeom>
            <a:avLst/>
            <a:gdLst/>
            <a:ahLst/>
            <a:cxnLst>
              <a:cxn ang="0">
                <a:pos x="222" y="65"/>
              </a:cxn>
              <a:cxn ang="0">
                <a:pos x="204" y="33"/>
              </a:cxn>
              <a:cxn ang="0">
                <a:pos x="179" y="6"/>
              </a:cxn>
              <a:cxn ang="0">
                <a:pos x="130" y="16"/>
              </a:cxn>
              <a:cxn ang="0">
                <a:pos x="157" y="43"/>
              </a:cxn>
              <a:cxn ang="0">
                <a:pos x="119" y="71"/>
              </a:cxn>
              <a:cxn ang="0">
                <a:pos x="22" y="70"/>
              </a:cxn>
              <a:cxn ang="0">
                <a:pos x="24" y="186"/>
              </a:cxn>
              <a:cxn ang="0">
                <a:pos x="29" y="220"/>
              </a:cxn>
              <a:cxn ang="0">
                <a:pos x="65" y="218"/>
              </a:cxn>
              <a:cxn ang="0">
                <a:pos x="74" y="257"/>
              </a:cxn>
              <a:cxn ang="0">
                <a:pos x="41" y="260"/>
              </a:cxn>
              <a:cxn ang="0">
                <a:pos x="21" y="307"/>
              </a:cxn>
              <a:cxn ang="0">
                <a:pos x="20" y="462"/>
              </a:cxn>
              <a:cxn ang="0">
                <a:pos x="119" y="466"/>
              </a:cxn>
              <a:cxn ang="0">
                <a:pos x="111" y="493"/>
              </a:cxn>
              <a:cxn ang="0">
                <a:pos x="140" y="512"/>
              </a:cxn>
              <a:cxn ang="0">
                <a:pos x="189" y="503"/>
              </a:cxn>
              <a:cxn ang="0">
                <a:pos x="163" y="465"/>
              </a:cxn>
              <a:cxn ang="0">
                <a:pos x="371" y="472"/>
              </a:cxn>
              <a:cxn ang="0">
                <a:pos x="371" y="58"/>
              </a:cxn>
              <a:cxn ang="0">
                <a:pos x="222" y="65"/>
              </a:cxn>
            </a:cxnLst>
            <a:rect l="0" t="0" r="r" b="b"/>
            <a:pathLst>
              <a:path w="371" h="516">
                <a:moveTo>
                  <a:pt x="222" y="65"/>
                </a:moveTo>
                <a:cubicBezTo>
                  <a:pt x="205" y="60"/>
                  <a:pt x="194" y="50"/>
                  <a:pt x="204" y="33"/>
                </a:cubicBezTo>
                <a:cubicBezTo>
                  <a:pt x="213" y="16"/>
                  <a:pt x="194" y="11"/>
                  <a:pt x="179" y="6"/>
                </a:cubicBezTo>
                <a:cubicBezTo>
                  <a:pt x="163" y="1"/>
                  <a:pt x="132" y="0"/>
                  <a:pt x="130" y="16"/>
                </a:cubicBezTo>
                <a:cubicBezTo>
                  <a:pt x="128" y="31"/>
                  <a:pt x="150" y="36"/>
                  <a:pt x="157" y="43"/>
                </a:cubicBezTo>
                <a:cubicBezTo>
                  <a:pt x="164" y="50"/>
                  <a:pt x="148" y="65"/>
                  <a:pt x="119" y="71"/>
                </a:cubicBezTo>
                <a:cubicBezTo>
                  <a:pt x="95" y="76"/>
                  <a:pt x="65" y="76"/>
                  <a:pt x="22" y="70"/>
                </a:cubicBezTo>
                <a:cubicBezTo>
                  <a:pt x="25" y="100"/>
                  <a:pt x="37" y="132"/>
                  <a:pt x="24" y="186"/>
                </a:cubicBezTo>
                <a:cubicBezTo>
                  <a:pt x="19" y="203"/>
                  <a:pt x="17" y="214"/>
                  <a:pt x="29" y="220"/>
                </a:cubicBezTo>
                <a:cubicBezTo>
                  <a:pt x="41" y="227"/>
                  <a:pt x="57" y="212"/>
                  <a:pt x="65" y="218"/>
                </a:cubicBezTo>
                <a:cubicBezTo>
                  <a:pt x="73" y="224"/>
                  <a:pt x="79" y="242"/>
                  <a:pt x="74" y="257"/>
                </a:cubicBezTo>
                <a:cubicBezTo>
                  <a:pt x="69" y="272"/>
                  <a:pt x="58" y="275"/>
                  <a:pt x="41" y="260"/>
                </a:cubicBezTo>
                <a:cubicBezTo>
                  <a:pt x="29" y="248"/>
                  <a:pt x="22" y="276"/>
                  <a:pt x="21" y="307"/>
                </a:cubicBezTo>
                <a:cubicBezTo>
                  <a:pt x="20" y="331"/>
                  <a:pt x="0" y="381"/>
                  <a:pt x="20" y="462"/>
                </a:cubicBezTo>
                <a:cubicBezTo>
                  <a:pt x="31" y="459"/>
                  <a:pt x="93" y="453"/>
                  <a:pt x="119" y="466"/>
                </a:cubicBezTo>
                <a:cubicBezTo>
                  <a:pt x="130" y="472"/>
                  <a:pt x="112" y="482"/>
                  <a:pt x="111" y="493"/>
                </a:cubicBezTo>
                <a:cubicBezTo>
                  <a:pt x="111" y="504"/>
                  <a:pt x="119" y="511"/>
                  <a:pt x="140" y="512"/>
                </a:cubicBezTo>
                <a:cubicBezTo>
                  <a:pt x="160" y="513"/>
                  <a:pt x="184" y="516"/>
                  <a:pt x="189" y="503"/>
                </a:cubicBezTo>
                <a:cubicBezTo>
                  <a:pt x="193" y="489"/>
                  <a:pt x="152" y="474"/>
                  <a:pt x="163" y="465"/>
                </a:cubicBezTo>
                <a:cubicBezTo>
                  <a:pt x="192" y="443"/>
                  <a:pt x="304" y="454"/>
                  <a:pt x="371" y="472"/>
                </a:cubicBezTo>
                <a:cubicBezTo>
                  <a:pt x="371" y="58"/>
                  <a:pt x="371" y="58"/>
                  <a:pt x="371" y="58"/>
                </a:cubicBezTo>
                <a:cubicBezTo>
                  <a:pt x="308" y="53"/>
                  <a:pt x="235" y="69"/>
                  <a:pt x="222" y="65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8693150" ty="44450" sx="69000" sy="69000" flip="none" algn="ct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1331640" y="4623345"/>
            <a:ext cx="1836615" cy="1685975"/>
          </a:xfrm>
          <a:custGeom>
            <a:avLst/>
            <a:gdLst/>
            <a:ahLst/>
            <a:cxnLst>
              <a:cxn ang="0">
                <a:pos x="370" y="236"/>
              </a:cxn>
              <a:cxn ang="0">
                <a:pos x="405" y="193"/>
              </a:cxn>
              <a:cxn ang="0">
                <a:pos x="383" y="157"/>
              </a:cxn>
              <a:cxn ang="0">
                <a:pos x="363" y="184"/>
              </a:cxn>
              <a:cxn ang="0">
                <a:pos x="342" y="142"/>
              </a:cxn>
              <a:cxn ang="0">
                <a:pos x="353" y="22"/>
              </a:cxn>
              <a:cxn ang="0">
                <a:pos x="166" y="18"/>
              </a:cxn>
              <a:cxn ang="0">
                <a:pos x="191" y="55"/>
              </a:cxn>
              <a:cxn ang="0">
                <a:pos x="142" y="65"/>
              </a:cxn>
              <a:cxn ang="0">
                <a:pos x="114" y="45"/>
              </a:cxn>
              <a:cxn ang="0">
                <a:pos x="121" y="19"/>
              </a:cxn>
              <a:cxn ang="0">
                <a:pos x="0" y="22"/>
              </a:cxn>
              <a:cxn ang="0">
                <a:pos x="0" y="410"/>
              </a:cxn>
              <a:cxn ang="0">
                <a:pos x="354" y="410"/>
              </a:cxn>
              <a:cxn ang="0">
                <a:pos x="341" y="264"/>
              </a:cxn>
              <a:cxn ang="0">
                <a:pos x="370" y="236"/>
              </a:cxn>
            </a:cxnLst>
            <a:rect l="0" t="0" r="r" b="b"/>
            <a:pathLst>
              <a:path w="408" h="410">
                <a:moveTo>
                  <a:pt x="370" y="236"/>
                </a:moveTo>
                <a:cubicBezTo>
                  <a:pt x="399" y="239"/>
                  <a:pt x="403" y="209"/>
                  <a:pt x="405" y="193"/>
                </a:cubicBezTo>
                <a:cubicBezTo>
                  <a:pt x="408" y="176"/>
                  <a:pt x="397" y="157"/>
                  <a:pt x="383" y="157"/>
                </a:cubicBezTo>
                <a:cubicBezTo>
                  <a:pt x="370" y="157"/>
                  <a:pt x="375" y="184"/>
                  <a:pt x="363" y="184"/>
                </a:cubicBezTo>
                <a:cubicBezTo>
                  <a:pt x="351" y="184"/>
                  <a:pt x="343" y="156"/>
                  <a:pt x="342" y="142"/>
                </a:cubicBezTo>
                <a:cubicBezTo>
                  <a:pt x="342" y="116"/>
                  <a:pt x="359" y="73"/>
                  <a:pt x="353" y="22"/>
                </a:cubicBezTo>
                <a:cubicBezTo>
                  <a:pt x="302" y="0"/>
                  <a:pt x="176" y="8"/>
                  <a:pt x="166" y="18"/>
                </a:cubicBezTo>
                <a:cubicBezTo>
                  <a:pt x="156" y="28"/>
                  <a:pt x="195" y="42"/>
                  <a:pt x="191" y="55"/>
                </a:cubicBezTo>
                <a:cubicBezTo>
                  <a:pt x="187" y="69"/>
                  <a:pt x="163" y="66"/>
                  <a:pt x="142" y="65"/>
                </a:cubicBezTo>
                <a:cubicBezTo>
                  <a:pt x="122" y="63"/>
                  <a:pt x="113" y="56"/>
                  <a:pt x="114" y="45"/>
                </a:cubicBezTo>
                <a:cubicBezTo>
                  <a:pt x="114" y="34"/>
                  <a:pt x="132" y="25"/>
                  <a:pt x="121" y="19"/>
                </a:cubicBezTo>
                <a:cubicBezTo>
                  <a:pt x="102" y="9"/>
                  <a:pt x="48" y="10"/>
                  <a:pt x="0" y="22"/>
                </a:cubicBezTo>
                <a:cubicBezTo>
                  <a:pt x="0" y="410"/>
                  <a:pt x="0" y="410"/>
                  <a:pt x="0" y="410"/>
                </a:cubicBezTo>
                <a:cubicBezTo>
                  <a:pt x="354" y="410"/>
                  <a:pt x="354" y="410"/>
                  <a:pt x="354" y="410"/>
                </a:cubicBezTo>
                <a:cubicBezTo>
                  <a:pt x="353" y="350"/>
                  <a:pt x="343" y="274"/>
                  <a:pt x="341" y="264"/>
                </a:cubicBezTo>
                <a:cubicBezTo>
                  <a:pt x="339" y="250"/>
                  <a:pt x="341" y="234"/>
                  <a:pt x="370" y="236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0" ty="-6350" sx="69000" sy="69000" flip="none" algn="b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урипко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331640" y="1484784"/>
            <a:ext cx="6336704" cy="4824536"/>
          </a:xfrm>
          <a:prstGeom prst="rect">
            <a:avLst/>
          </a:prstGeom>
          <a:blipFill>
            <a:blip r:embed="rId4" cstate="print"/>
            <a:tile tx="-2844800" ty="-2825750" sx="69000" sy="69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1331640" y="1484784"/>
            <a:ext cx="1903298" cy="162501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0" ty="-635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269462" y="1484784"/>
            <a:ext cx="1842332" cy="1846212"/>
          </a:xfrm>
          <a:custGeom>
            <a:avLst/>
            <a:gdLst/>
            <a:ahLst/>
            <a:cxnLst>
              <a:cxn ang="0">
                <a:pos x="56" y="87"/>
              </a:cxn>
              <a:cxn ang="0">
                <a:pos x="34" y="127"/>
              </a:cxn>
              <a:cxn ang="0">
                <a:pos x="7" y="175"/>
              </a:cxn>
              <a:cxn ang="0">
                <a:pos x="39" y="185"/>
              </a:cxn>
              <a:cxn ang="0">
                <a:pos x="57" y="207"/>
              </a:cxn>
              <a:cxn ang="0">
                <a:pos x="52" y="393"/>
              </a:cxn>
              <a:cxn ang="0">
                <a:pos x="153" y="400"/>
              </a:cxn>
              <a:cxn ang="0">
                <a:pos x="146" y="426"/>
              </a:cxn>
              <a:cxn ang="0">
                <a:pos x="174" y="445"/>
              </a:cxn>
              <a:cxn ang="0">
                <a:pos x="223" y="436"/>
              </a:cxn>
              <a:cxn ang="0">
                <a:pos x="198" y="398"/>
              </a:cxn>
              <a:cxn ang="0">
                <a:pos x="406" y="390"/>
              </a:cxn>
              <a:cxn ang="0">
                <a:pos x="400" y="286"/>
              </a:cxn>
              <a:cxn ang="0">
                <a:pos x="372" y="259"/>
              </a:cxn>
              <a:cxn ang="0">
                <a:pos x="366" y="198"/>
              </a:cxn>
              <a:cxn ang="0">
                <a:pos x="388" y="211"/>
              </a:cxn>
              <a:cxn ang="0">
                <a:pos x="400" y="218"/>
              </a:cxn>
              <a:cxn ang="0">
                <a:pos x="401" y="57"/>
              </a:cxn>
              <a:cxn ang="0">
                <a:pos x="399" y="0"/>
              </a:cxn>
              <a:cxn ang="0">
                <a:pos x="43" y="0"/>
              </a:cxn>
              <a:cxn ang="0">
                <a:pos x="56" y="87"/>
              </a:cxn>
            </a:cxnLst>
            <a:rect l="0" t="0" r="r" b="b"/>
            <a:pathLst>
              <a:path w="409" h="449">
                <a:moveTo>
                  <a:pt x="56" y="87"/>
                </a:moveTo>
                <a:cubicBezTo>
                  <a:pt x="53" y="100"/>
                  <a:pt x="48" y="122"/>
                  <a:pt x="34" y="127"/>
                </a:cubicBezTo>
                <a:cubicBezTo>
                  <a:pt x="15" y="133"/>
                  <a:pt x="0" y="153"/>
                  <a:pt x="7" y="175"/>
                </a:cubicBezTo>
                <a:cubicBezTo>
                  <a:pt x="14" y="194"/>
                  <a:pt x="31" y="195"/>
                  <a:pt x="39" y="185"/>
                </a:cubicBezTo>
                <a:cubicBezTo>
                  <a:pt x="60" y="159"/>
                  <a:pt x="66" y="177"/>
                  <a:pt x="57" y="207"/>
                </a:cubicBezTo>
                <a:cubicBezTo>
                  <a:pt x="32" y="287"/>
                  <a:pt x="44" y="341"/>
                  <a:pt x="52" y="393"/>
                </a:cubicBezTo>
                <a:cubicBezTo>
                  <a:pt x="63" y="391"/>
                  <a:pt x="127" y="386"/>
                  <a:pt x="153" y="400"/>
                </a:cubicBezTo>
                <a:cubicBezTo>
                  <a:pt x="164" y="406"/>
                  <a:pt x="146" y="415"/>
                  <a:pt x="146" y="426"/>
                </a:cubicBezTo>
                <a:cubicBezTo>
                  <a:pt x="145" y="437"/>
                  <a:pt x="154" y="444"/>
                  <a:pt x="174" y="445"/>
                </a:cubicBezTo>
                <a:cubicBezTo>
                  <a:pt x="195" y="447"/>
                  <a:pt x="219" y="449"/>
                  <a:pt x="223" y="436"/>
                </a:cubicBezTo>
                <a:cubicBezTo>
                  <a:pt x="227" y="423"/>
                  <a:pt x="188" y="408"/>
                  <a:pt x="198" y="398"/>
                </a:cubicBezTo>
                <a:cubicBezTo>
                  <a:pt x="208" y="388"/>
                  <a:pt x="341" y="381"/>
                  <a:pt x="406" y="390"/>
                </a:cubicBezTo>
                <a:cubicBezTo>
                  <a:pt x="399" y="342"/>
                  <a:pt x="405" y="311"/>
                  <a:pt x="400" y="286"/>
                </a:cubicBezTo>
                <a:cubicBezTo>
                  <a:pt x="397" y="274"/>
                  <a:pt x="384" y="254"/>
                  <a:pt x="372" y="259"/>
                </a:cubicBezTo>
                <a:cubicBezTo>
                  <a:pt x="342" y="272"/>
                  <a:pt x="348" y="211"/>
                  <a:pt x="366" y="198"/>
                </a:cubicBezTo>
                <a:cubicBezTo>
                  <a:pt x="384" y="186"/>
                  <a:pt x="388" y="202"/>
                  <a:pt x="388" y="211"/>
                </a:cubicBezTo>
                <a:cubicBezTo>
                  <a:pt x="388" y="220"/>
                  <a:pt x="393" y="223"/>
                  <a:pt x="400" y="218"/>
                </a:cubicBezTo>
                <a:cubicBezTo>
                  <a:pt x="406" y="212"/>
                  <a:pt x="409" y="111"/>
                  <a:pt x="401" y="57"/>
                </a:cubicBezTo>
                <a:cubicBezTo>
                  <a:pt x="399" y="43"/>
                  <a:pt x="398" y="22"/>
                  <a:pt x="39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54" y="29"/>
                  <a:pt x="62" y="63"/>
                  <a:pt x="56" y="87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4673600" ty="0" sx="69000" sy="69000" flip="none" algn="t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2871044" y="1484784"/>
            <a:ext cx="1695630" cy="1854921"/>
          </a:xfrm>
          <a:custGeom>
            <a:avLst/>
            <a:gdLst/>
            <a:ahLst/>
            <a:cxnLst>
              <a:cxn ang="0">
                <a:pos x="13" y="154"/>
              </a:cxn>
              <a:cxn ang="0">
                <a:pos x="14" y="225"/>
              </a:cxn>
              <a:cxn ang="0">
                <a:pos x="45" y="235"/>
              </a:cxn>
              <a:cxn ang="0">
                <a:pos x="74" y="230"/>
              </a:cxn>
              <a:cxn ang="0">
                <a:pos x="67" y="272"/>
              </a:cxn>
              <a:cxn ang="0">
                <a:pos x="40" y="294"/>
              </a:cxn>
              <a:cxn ang="0">
                <a:pos x="10" y="286"/>
              </a:cxn>
              <a:cxn ang="0">
                <a:pos x="11" y="395"/>
              </a:cxn>
              <a:cxn ang="0">
                <a:pos x="114" y="397"/>
              </a:cxn>
              <a:cxn ang="0">
                <a:pos x="137" y="410"/>
              </a:cxn>
              <a:cxn ang="0">
                <a:pos x="129" y="436"/>
              </a:cxn>
              <a:cxn ang="0">
                <a:pos x="178" y="443"/>
              </a:cxn>
              <a:cxn ang="0">
                <a:pos x="180" y="406"/>
              </a:cxn>
              <a:cxn ang="0">
                <a:pos x="224" y="387"/>
              </a:cxn>
              <a:cxn ang="0">
                <a:pos x="363" y="393"/>
              </a:cxn>
              <a:cxn ang="0">
                <a:pos x="368" y="207"/>
              </a:cxn>
              <a:cxn ang="0">
                <a:pos x="350" y="185"/>
              </a:cxn>
              <a:cxn ang="0">
                <a:pos x="318" y="175"/>
              </a:cxn>
              <a:cxn ang="0">
                <a:pos x="345" y="127"/>
              </a:cxn>
              <a:cxn ang="0">
                <a:pos x="367" y="87"/>
              </a:cxn>
              <a:cxn ang="0">
                <a:pos x="354" y="0"/>
              </a:cxn>
              <a:cxn ang="0">
                <a:pos x="9" y="0"/>
              </a:cxn>
              <a:cxn ang="0">
                <a:pos x="13" y="154"/>
              </a:cxn>
            </a:cxnLst>
            <a:rect l="0" t="0" r="r" b="b"/>
            <a:pathLst>
              <a:path w="377" h="451">
                <a:moveTo>
                  <a:pt x="13" y="154"/>
                </a:moveTo>
                <a:cubicBezTo>
                  <a:pt x="8" y="187"/>
                  <a:pt x="8" y="213"/>
                  <a:pt x="14" y="225"/>
                </a:cubicBezTo>
                <a:cubicBezTo>
                  <a:pt x="23" y="242"/>
                  <a:pt x="36" y="243"/>
                  <a:pt x="45" y="235"/>
                </a:cubicBezTo>
                <a:cubicBezTo>
                  <a:pt x="59" y="222"/>
                  <a:pt x="68" y="222"/>
                  <a:pt x="74" y="230"/>
                </a:cubicBezTo>
                <a:cubicBezTo>
                  <a:pt x="81" y="238"/>
                  <a:pt x="76" y="257"/>
                  <a:pt x="67" y="272"/>
                </a:cubicBezTo>
                <a:cubicBezTo>
                  <a:pt x="58" y="287"/>
                  <a:pt x="48" y="303"/>
                  <a:pt x="40" y="294"/>
                </a:cubicBezTo>
                <a:cubicBezTo>
                  <a:pt x="31" y="285"/>
                  <a:pt x="20" y="273"/>
                  <a:pt x="10" y="286"/>
                </a:cubicBezTo>
                <a:cubicBezTo>
                  <a:pt x="0" y="300"/>
                  <a:pt x="7" y="384"/>
                  <a:pt x="11" y="395"/>
                </a:cubicBezTo>
                <a:cubicBezTo>
                  <a:pt x="65" y="403"/>
                  <a:pt x="102" y="397"/>
                  <a:pt x="114" y="397"/>
                </a:cubicBezTo>
                <a:cubicBezTo>
                  <a:pt x="127" y="397"/>
                  <a:pt x="137" y="404"/>
                  <a:pt x="137" y="410"/>
                </a:cubicBezTo>
                <a:cubicBezTo>
                  <a:pt x="137" y="416"/>
                  <a:pt x="122" y="422"/>
                  <a:pt x="129" y="436"/>
                </a:cubicBezTo>
                <a:cubicBezTo>
                  <a:pt x="137" y="449"/>
                  <a:pt x="162" y="451"/>
                  <a:pt x="178" y="443"/>
                </a:cubicBezTo>
                <a:cubicBezTo>
                  <a:pt x="194" y="435"/>
                  <a:pt x="180" y="414"/>
                  <a:pt x="180" y="406"/>
                </a:cubicBezTo>
                <a:cubicBezTo>
                  <a:pt x="180" y="399"/>
                  <a:pt x="196" y="382"/>
                  <a:pt x="224" y="387"/>
                </a:cubicBezTo>
                <a:cubicBezTo>
                  <a:pt x="252" y="393"/>
                  <a:pt x="303" y="399"/>
                  <a:pt x="363" y="393"/>
                </a:cubicBezTo>
                <a:cubicBezTo>
                  <a:pt x="355" y="341"/>
                  <a:pt x="343" y="287"/>
                  <a:pt x="368" y="207"/>
                </a:cubicBezTo>
                <a:cubicBezTo>
                  <a:pt x="377" y="177"/>
                  <a:pt x="371" y="159"/>
                  <a:pt x="350" y="185"/>
                </a:cubicBezTo>
                <a:cubicBezTo>
                  <a:pt x="342" y="195"/>
                  <a:pt x="325" y="194"/>
                  <a:pt x="318" y="175"/>
                </a:cubicBezTo>
                <a:cubicBezTo>
                  <a:pt x="311" y="153"/>
                  <a:pt x="326" y="133"/>
                  <a:pt x="345" y="127"/>
                </a:cubicBezTo>
                <a:cubicBezTo>
                  <a:pt x="359" y="122"/>
                  <a:pt x="364" y="100"/>
                  <a:pt x="367" y="87"/>
                </a:cubicBezTo>
                <a:cubicBezTo>
                  <a:pt x="373" y="63"/>
                  <a:pt x="365" y="29"/>
                  <a:pt x="354" y="0"/>
                </a:cubicBezTo>
                <a:cubicBezTo>
                  <a:pt x="9" y="0"/>
                  <a:pt x="9" y="0"/>
                  <a:pt x="9" y="0"/>
                </a:cubicBezTo>
                <a:cubicBezTo>
                  <a:pt x="20" y="36"/>
                  <a:pt x="18" y="123"/>
                  <a:pt x="13" y="154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504950" ty="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808866" y="1484784"/>
            <a:ext cx="1859478" cy="1628499"/>
          </a:xfrm>
          <a:custGeom>
            <a:avLst/>
            <a:gdLst/>
            <a:ahLst/>
            <a:cxnLst>
              <a:cxn ang="0">
                <a:pos x="59" y="57"/>
              </a:cxn>
              <a:cxn ang="0">
                <a:pos x="58" y="218"/>
              </a:cxn>
              <a:cxn ang="0">
                <a:pos x="46" y="211"/>
              </a:cxn>
              <a:cxn ang="0">
                <a:pos x="24" y="198"/>
              </a:cxn>
              <a:cxn ang="0">
                <a:pos x="30" y="259"/>
              </a:cxn>
              <a:cxn ang="0">
                <a:pos x="58" y="286"/>
              </a:cxn>
              <a:cxn ang="0">
                <a:pos x="64" y="390"/>
              </a:cxn>
              <a:cxn ang="0">
                <a:pos x="161" y="391"/>
              </a:cxn>
              <a:cxn ang="0">
                <a:pos x="199" y="363"/>
              </a:cxn>
              <a:cxn ang="0">
                <a:pos x="172" y="336"/>
              </a:cxn>
              <a:cxn ang="0">
                <a:pos x="221" y="326"/>
              </a:cxn>
              <a:cxn ang="0">
                <a:pos x="246" y="353"/>
              </a:cxn>
              <a:cxn ang="0">
                <a:pos x="264" y="385"/>
              </a:cxn>
              <a:cxn ang="0">
                <a:pos x="413" y="378"/>
              </a:cxn>
              <a:cxn ang="0">
                <a:pos x="413" y="0"/>
              </a:cxn>
              <a:cxn ang="0">
                <a:pos x="57" y="0"/>
              </a:cxn>
              <a:cxn ang="0">
                <a:pos x="59" y="57"/>
              </a:cxn>
            </a:cxnLst>
            <a:rect l="0" t="0" r="r" b="b"/>
            <a:pathLst>
              <a:path w="413" h="396">
                <a:moveTo>
                  <a:pt x="59" y="57"/>
                </a:moveTo>
                <a:cubicBezTo>
                  <a:pt x="67" y="111"/>
                  <a:pt x="64" y="212"/>
                  <a:pt x="58" y="218"/>
                </a:cubicBezTo>
                <a:cubicBezTo>
                  <a:pt x="51" y="223"/>
                  <a:pt x="46" y="220"/>
                  <a:pt x="46" y="211"/>
                </a:cubicBezTo>
                <a:cubicBezTo>
                  <a:pt x="46" y="202"/>
                  <a:pt x="42" y="186"/>
                  <a:pt x="24" y="198"/>
                </a:cubicBezTo>
                <a:cubicBezTo>
                  <a:pt x="6" y="211"/>
                  <a:pt x="0" y="272"/>
                  <a:pt x="30" y="259"/>
                </a:cubicBezTo>
                <a:cubicBezTo>
                  <a:pt x="42" y="254"/>
                  <a:pt x="55" y="274"/>
                  <a:pt x="58" y="286"/>
                </a:cubicBezTo>
                <a:cubicBezTo>
                  <a:pt x="63" y="311"/>
                  <a:pt x="57" y="342"/>
                  <a:pt x="64" y="390"/>
                </a:cubicBezTo>
                <a:cubicBezTo>
                  <a:pt x="107" y="396"/>
                  <a:pt x="137" y="396"/>
                  <a:pt x="161" y="391"/>
                </a:cubicBezTo>
                <a:cubicBezTo>
                  <a:pt x="190" y="385"/>
                  <a:pt x="206" y="370"/>
                  <a:pt x="199" y="363"/>
                </a:cubicBezTo>
                <a:cubicBezTo>
                  <a:pt x="192" y="356"/>
                  <a:pt x="170" y="351"/>
                  <a:pt x="172" y="336"/>
                </a:cubicBezTo>
                <a:cubicBezTo>
                  <a:pt x="174" y="320"/>
                  <a:pt x="205" y="321"/>
                  <a:pt x="221" y="326"/>
                </a:cubicBezTo>
                <a:cubicBezTo>
                  <a:pt x="236" y="331"/>
                  <a:pt x="255" y="336"/>
                  <a:pt x="246" y="353"/>
                </a:cubicBezTo>
                <a:cubicBezTo>
                  <a:pt x="236" y="370"/>
                  <a:pt x="247" y="380"/>
                  <a:pt x="264" y="385"/>
                </a:cubicBezTo>
                <a:cubicBezTo>
                  <a:pt x="277" y="389"/>
                  <a:pt x="350" y="373"/>
                  <a:pt x="413" y="378"/>
                </a:cubicBezTo>
                <a:cubicBezTo>
                  <a:pt x="413" y="0"/>
                  <a:pt x="413" y="0"/>
                  <a:pt x="413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6" y="22"/>
                  <a:pt x="57" y="43"/>
                  <a:pt x="59" y="57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6311900" ty="0" sx="69000" sy="69000" flip="none" algn="t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4454268" y="3052323"/>
            <a:ext cx="1899486" cy="1670300"/>
          </a:xfrm>
          <a:custGeom>
            <a:avLst/>
            <a:gdLst/>
            <a:ahLst/>
            <a:cxnLst>
              <a:cxn ang="0">
                <a:pos x="157" y="17"/>
              </a:cxn>
              <a:cxn ang="0">
                <a:pos x="182" y="55"/>
              </a:cxn>
              <a:cxn ang="0">
                <a:pos x="133" y="64"/>
              </a:cxn>
              <a:cxn ang="0">
                <a:pos x="105" y="45"/>
              </a:cxn>
              <a:cxn ang="0">
                <a:pos x="112" y="19"/>
              </a:cxn>
              <a:cxn ang="0">
                <a:pos x="11" y="12"/>
              </a:cxn>
              <a:cxn ang="0">
                <a:pos x="13" y="162"/>
              </a:cxn>
              <a:cxn ang="0">
                <a:pos x="9" y="235"/>
              </a:cxn>
              <a:cxn ang="0">
                <a:pos x="33" y="256"/>
              </a:cxn>
              <a:cxn ang="0">
                <a:pos x="67" y="248"/>
              </a:cxn>
              <a:cxn ang="0">
                <a:pos x="62" y="285"/>
              </a:cxn>
              <a:cxn ang="0">
                <a:pos x="34" y="316"/>
              </a:cxn>
              <a:cxn ang="0">
                <a:pos x="18" y="299"/>
              </a:cxn>
              <a:cxn ang="0">
                <a:pos x="5" y="299"/>
              </a:cxn>
              <a:cxn ang="0">
                <a:pos x="12" y="399"/>
              </a:cxn>
              <a:cxn ang="0">
                <a:pos x="85" y="392"/>
              </a:cxn>
              <a:cxn ang="0">
                <a:pos x="145" y="368"/>
              </a:cxn>
              <a:cxn ang="0">
                <a:pos x="146" y="337"/>
              </a:cxn>
              <a:cxn ang="0">
                <a:pos x="201" y="334"/>
              </a:cxn>
              <a:cxn ang="0">
                <a:pos x="198" y="364"/>
              </a:cxn>
              <a:cxn ang="0">
                <a:pos x="252" y="392"/>
              </a:cxn>
              <a:cxn ang="0">
                <a:pos x="363" y="401"/>
              </a:cxn>
              <a:cxn ang="0">
                <a:pos x="364" y="246"/>
              </a:cxn>
              <a:cxn ang="0">
                <a:pos x="384" y="199"/>
              </a:cxn>
              <a:cxn ang="0">
                <a:pos x="417" y="196"/>
              </a:cxn>
              <a:cxn ang="0">
                <a:pos x="408" y="157"/>
              </a:cxn>
              <a:cxn ang="0">
                <a:pos x="372" y="159"/>
              </a:cxn>
              <a:cxn ang="0">
                <a:pos x="367" y="125"/>
              </a:cxn>
              <a:cxn ang="0">
                <a:pos x="365" y="9"/>
              </a:cxn>
              <a:cxn ang="0">
                <a:pos x="157" y="17"/>
              </a:cxn>
            </a:cxnLst>
            <a:rect l="0" t="0" r="r" b="b"/>
            <a:pathLst>
              <a:path w="422" h="406">
                <a:moveTo>
                  <a:pt x="157" y="17"/>
                </a:moveTo>
                <a:cubicBezTo>
                  <a:pt x="147" y="27"/>
                  <a:pt x="186" y="42"/>
                  <a:pt x="182" y="55"/>
                </a:cubicBezTo>
                <a:cubicBezTo>
                  <a:pt x="178" y="68"/>
                  <a:pt x="154" y="66"/>
                  <a:pt x="133" y="64"/>
                </a:cubicBezTo>
                <a:cubicBezTo>
                  <a:pt x="113" y="63"/>
                  <a:pt x="104" y="56"/>
                  <a:pt x="105" y="45"/>
                </a:cubicBezTo>
                <a:cubicBezTo>
                  <a:pt x="105" y="34"/>
                  <a:pt x="123" y="25"/>
                  <a:pt x="112" y="19"/>
                </a:cubicBezTo>
                <a:cubicBezTo>
                  <a:pt x="86" y="5"/>
                  <a:pt x="22" y="10"/>
                  <a:pt x="11" y="12"/>
                </a:cubicBezTo>
                <a:cubicBezTo>
                  <a:pt x="23" y="73"/>
                  <a:pt x="15" y="141"/>
                  <a:pt x="13" y="162"/>
                </a:cubicBezTo>
                <a:cubicBezTo>
                  <a:pt x="11" y="182"/>
                  <a:pt x="6" y="219"/>
                  <a:pt x="9" y="235"/>
                </a:cubicBezTo>
                <a:cubicBezTo>
                  <a:pt x="11" y="252"/>
                  <a:pt x="21" y="258"/>
                  <a:pt x="33" y="256"/>
                </a:cubicBezTo>
                <a:cubicBezTo>
                  <a:pt x="44" y="253"/>
                  <a:pt x="59" y="241"/>
                  <a:pt x="67" y="248"/>
                </a:cubicBezTo>
                <a:cubicBezTo>
                  <a:pt x="74" y="254"/>
                  <a:pt x="67" y="270"/>
                  <a:pt x="62" y="285"/>
                </a:cubicBezTo>
                <a:cubicBezTo>
                  <a:pt x="57" y="299"/>
                  <a:pt x="43" y="316"/>
                  <a:pt x="34" y="316"/>
                </a:cubicBezTo>
                <a:cubicBezTo>
                  <a:pt x="24" y="316"/>
                  <a:pt x="20" y="305"/>
                  <a:pt x="18" y="299"/>
                </a:cubicBezTo>
                <a:cubicBezTo>
                  <a:pt x="16" y="292"/>
                  <a:pt x="10" y="292"/>
                  <a:pt x="5" y="299"/>
                </a:cubicBezTo>
                <a:cubicBezTo>
                  <a:pt x="0" y="306"/>
                  <a:pt x="8" y="384"/>
                  <a:pt x="12" y="399"/>
                </a:cubicBezTo>
                <a:cubicBezTo>
                  <a:pt x="32" y="391"/>
                  <a:pt x="53" y="381"/>
                  <a:pt x="85" y="392"/>
                </a:cubicBezTo>
                <a:cubicBezTo>
                  <a:pt x="110" y="400"/>
                  <a:pt x="156" y="390"/>
                  <a:pt x="145" y="368"/>
                </a:cubicBezTo>
                <a:cubicBezTo>
                  <a:pt x="137" y="351"/>
                  <a:pt x="138" y="341"/>
                  <a:pt x="146" y="337"/>
                </a:cubicBezTo>
                <a:cubicBezTo>
                  <a:pt x="154" y="333"/>
                  <a:pt x="192" y="329"/>
                  <a:pt x="201" y="334"/>
                </a:cubicBezTo>
                <a:cubicBezTo>
                  <a:pt x="209" y="340"/>
                  <a:pt x="204" y="356"/>
                  <a:pt x="198" y="364"/>
                </a:cubicBezTo>
                <a:cubicBezTo>
                  <a:pt x="189" y="374"/>
                  <a:pt x="217" y="387"/>
                  <a:pt x="252" y="392"/>
                </a:cubicBezTo>
                <a:cubicBezTo>
                  <a:pt x="303" y="400"/>
                  <a:pt x="337" y="406"/>
                  <a:pt x="363" y="401"/>
                </a:cubicBezTo>
                <a:cubicBezTo>
                  <a:pt x="343" y="320"/>
                  <a:pt x="363" y="270"/>
                  <a:pt x="364" y="246"/>
                </a:cubicBezTo>
                <a:cubicBezTo>
                  <a:pt x="365" y="215"/>
                  <a:pt x="372" y="187"/>
                  <a:pt x="384" y="199"/>
                </a:cubicBezTo>
                <a:cubicBezTo>
                  <a:pt x="401" y="214"/>
                  <a:pt x="412" y="211"/>
                  <a:pt x="417" y="196"/>
                </a:cubicBezTo>
                <a:cubicBezTo>
                  <a:pt x="422" y="181"/>
                  <a:pt x="416" y="163"/>
                  <a:pt x="408" y="157"/>
                </a:cubicBezTo>
                <a:cubicBezTo>
                  <a:pt x="400" y="151"/>
                  <a:pt x="384" y="166"/>
                  <a:pt x="372" y="159"/>
                </a:cubicBezTo>
                <a:cubicBezTo>
                  <a:pt x="360" y="153"/>
                  <a:pt x="362" y="142"/>
                  <a:pt x="367" y="125"/>
                </a:cubicBezTo>
                <a:cubicBezTo>
                  <a:pt x="380" y="71"/>
                  <a:pt x="368" y="39"/>
                  <a:pt x="365" y="9"/>
                </a:cubicBezTo>
                <a:cubicBezTo>
                  <a:pt x="300" y="0"/>
                  <a:pt x="167" y="7"/>
                  <a:pt x="157" y="17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3060700" ty="-160020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2682429" y="3055806"/>
            <a:ext cx="2105248" cy="1929814"/>
          </a:xfrm>
          <a:custGeom>
            <a:avLst/>
            <a:gdLst/>
            <a:ahLst/>
            <a:cxnLst>
              <a:cxn ang="0">
                <a:pos x="399" y="298"/>
              </a:cxn>
              <a:cxn ang="0">
                <a:pos x="412" y="298"/>
              </a:cxn>
              <a:cxn ang="0">
                <a:pos x="428" y="315"/>
              </a:cxn>
              <a:cxn ang="0">
                <a:pos x="456" y="284"/>
              </a:cxn>
              <a:cxn ang="0">
                <a:pos x="461" y="247"/>
              </a:cxn>
              <a:cxn ang="0">
                <a:pos x="427" y="255"/>
              </a:cxn>
              <a:cxn ang="0">
                <a:pos x="403" y="234"/>
              </a:cxn>
              <a:cxn ang="0">
                <a:pos x="407" y="161"/>
              </a:cxn>
              <a:cxn ang="0">
                <a:pos x="405" y="11"/>
              </a:cxn>
              <a:cxn ang="0">
                <a:pos x="266" y="5"/>
              </a:cxn>
              <a:cxn ang="0">
                <a:pos x="222" y="24"/>
              </a:cxn>
              <a:cxn ang="0">
                <a:pos x="220" y="61"/>
              </a:cxn>
              <a:cxn ang="0">
                <a:pos x="171" y="54"/>
              </a:cxn>
              <a:cxn ang="0">
                <a:pos x="179" y="28"/>
              </a:cxn>
              <a:cxn ang="0">
                <a:pos x="156" y="15"/>
              </a:cxn>
              <a:cxn ang="0">
                <a:pos x="53" y="13"/>
              </a:cxn>
              <a:cxn ang="0">
                <a:pos x="52" y="192"/>
              </a:cxn>
              <a:cxn ang="0">
                <a:pos x="57" y="278"/>
              </a:cxn>
              <a:cxn ang="0">
                <a:pos x="40" y="287"/>
              </a:cxn>
              <a:cxn ang="0">
                <a:pos x="11" y="291"/>
              </a:cxn>
              <a:cxn ang="0">
                <a:pos x="17" y="340"/>
              </a:cxn>
              <a:cxn ang="0">
                <a:pos x="40" y="335"/>
              </a:cxn>
              <a:cxn ang="0">
                <a:pos x="58" y="326"/>
              </a:cxn>
              <a:cxn ang="0">
                <a:pos x="53" y="403"/>
              </a:cxn>
              <a:cxn ang="0">
                <a:pos x="185" y="398"/>
              </a:cxn>
              <a:cxn ang="0">
                <a:pos x="243" y="428"/>
              </a:cxn>
              <a:cxn ang="0">
                <a:pos x="258" y="465"/>
              </a:cxn>
              <a:cxn ang="0">
                <a:pos x="306" y="441"/>
              </a:cxn>
              <a:cxn ang="0">
                <a:pos x="286" y="418"/>
              </a:cxn>
              <a:cxn ang="0">
                <a:pos x="333" y="397"/>
              </a:cxn>
              <a:cxn ang="0">
                <a:pos x="406" y="398"/>
              </a:cxn>
              <a:cxn ang="0">
                <a:pos x="399" y="298"/>
              </a:cxn>
            </a:cxnLst>
            <a:rect l="0" t="0" r="r" b="b"/>
            <a:pathLst>
              <a:path w="468" h="469">
                <a:moveTo>
                  <a:pt x="399" y="298"/>
                </a:moveTo>
                <a:cubicBezTo>
                  <a:pt x="404" y="291"/>
                  <a:pt x="410" y="291"/>
                  <a:pt x="412" y="298"/>
                </a:cubicBezTo>
                <a:cubicBezTo>
                  <a:pt x="414" y="304"/>
                  <a:pt x="418" y="315"/>
                  <a:pt x="428" y="315"/>
                </a:cubicBezTo>
                <a:cubicBezTo>
                  <a:pt x="437" y="315"/>
                  <a:pt x="451" y="298"/>
                  <a:pt x="456" y="284"/>
                </a:cubicBezTo>
                <a:cubicBezTo>
                  <a:pt x="461" y="269"/>
                  <a:pt x="468" y="253"/>
                  <a:pt x="461" y="247"/>
                </a:cubicBezTo>
                <a:cubicBezTo>
                  <a:pt x="453" y="240"/>
                  <a:pt x="438" y="252"/>
                  <a:pt x="427" y="255"/>
                </a:cubicBezTo>
                <a:cubicBezTo>
                  <a:pt x="415" y="257"/>
                  <a:pt x="405" y="251"/>
                  <a:pt x="403" y="234"/>
                </a:cubicBezTo>
                <a:cubicBezTo>
                  <a:pt x="400" y="218"/>
                  <a:pt x="405" y="181"/>
                  <a:pt x="407" y="161"/>
                </a:cubicBezTo>
                <a:cubicBezTo>
                  <a:pt x="409" y="140"/>
                  <a:pt x="417" y="72"/>
                  <a:pt x="405" y="11"/>
                </a:cubicBezTo>
                <a:cubicBezTo>
                  <a:pt x="345" y="17"/>
                  <a:pt x="294" y="11"/>
                  <a:pt x="266" y="5"/>
                </a:cubicBezTo>
                <a:cubicBezTo>
                  <a:pt x="238" y="0"/>
                  <a:pt x="222" y="17"/>
                  <a:pt x="222" y="24"/>
                </a:cubicBezTo>
                <a:cubicBezTo>
                  <a:pt x="222" y="32"/>
                  <a:pt x="236" y="53"/>
                  <a:pt x="220" y="61"/>
                </a:cubicBezTo>
                <a:cubicBezTo>
                  <a:pt x="204" y="69"/>
                  <a:pt x="179" y="67"/>
                  <a:pt x="171" y="54"/>
                </a:cubicBezTo>
                <a:cubicBezTo>
                  <a:pt x="164" y="40"/>
                  <a:pt x="179" y="34"/>
                  <a:pt x="179" y="28"/>
                </a:cubicBezTo>
                <a:cubicBezTo>
                  <a:pt x="179" y="22"/>
                  <a:pt x="169" y="15"/>
                  <a:pt x="156" y="15"/>
                </a:cubicBezTo>
                <a:cubicBezTo>
                  <a:pt x="144" y="15"/>
                  <a:pt x="107" y="21"/>
                  <a:pt x="53" y="13"/>
                </a:cubicBezTo>
                <a:cubicBezTo>
                  <a:pt x="51" y="26"/>
                  <a:pt x="41" y="149"/>
                  <a:pt x="52" y="192"/>
                </a:cubicBezTo>
                <a:cubicBezTo>
                  <a:pt x="64" y="235"/>
                  <a:pt x="60" y="269"/>
                  <a:pt x="57" y="278"/>
                </a:cubicBezTo>
                <a:cubicBezTo>
                  <a:pt x="54" y="287"/>
                  <a:pt x="48" y="293"/>
                  <a:pt x="40" y="287"/>
                </a:cubicBezTo>
                <a:cubicBezTo>
                  <a:pt x="33" y="281"/>
                  <a:pt x="21" y="273"/>
                  <a:pt x="11" y="291"/>
                </a:cubicBezTo>
                <a:cubicBezTo>
                  <a:pt x="0" y="309"/>
                  <a:pt x="10" y="337"/>
                  <a:pt x="17" y="340"/>
                </a:cubicBezTo>
                <a:cubicBezTo>
                  <a:pt x="25" y="344"/>
                  <a:pt x="37" y="345"/>
                  <a:pt x="40" y="335"/>
                </a:cubicBezTo>
                <a:cubicBezTo>
                  <a:pt x="44" y="325"/>
                  <a:pt x="52" y="320"/>
                  <a:pt x="58" y="326"/>
                </a:cubicBezTo>
                <a:cubicBezTo>
                  <a:pt x="76" y="344"/>
                  <a:pt x="46" y="354"/>
                  <a:pt x="53" y="403"/>
                </a:cubicBezTo>
                <a:cubicBezTo>
                  <a:pt x="73" y="403"/>
                  <a:pt x="146" y="390"/>
                  <a:pt x="185" y="398"/>
                </a:cubicBezTo>
                <a:cubicBezTo>
                  <a:pt x="214" y="403"/>
                  <a:pt x="247" y="413"/>
                  <a:pt x="243" y="428"/>
                </a:cubicBezTo>
                <a:cubicBezTo>
                  <a:pt x="239" y="440"/>
                  <a:pt x="219" y="461"/>
                  <a:pt x="258" y="465"/>
                </a:cubicBezTo>
                <a:cubicBezTo>
                  <a:pt x="296" y="469"/>
                  <a:pt x="306" y="447"/>
                  <a:pt x="306" y="441"/>
                </a:cubicBezTo>
                <a:cubicBezTo>
                  <a:pt x="306" y="425"/>
                  <a:pt x="286" y="429"/>
                  <a:pt x="286" y="418"/>
                </a:cubicBezTo>
                <a:cubicBezTo>
                  <a:pt x="287" y="406"/>
                  <a:pt x="307" y="394"/>
                  <a:pt x="333" y="397"/>
                </a:cubicBezTo>
                <a:cubicBezTo>
                  <a:pt x="360" y="400"/>
                  <a:pt x="368" y="409"/>
                  <a:pt x="406" y="398"/>
                </a:cubicBezTo>
                <a:cubicBezTo>
                  <a:pt x="402" y="383"/>
                  <a:pt x="394" y="305"/>
                  <a:pt x="399" y="298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377950" ty="-157480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6048922" y="4623345"/>
            <a:ext cx="1619422" cy="1685975"/>
          </a:xfrm>
          <a:custGeom>
            <a:avLst/>
            <a:gdLst/>
            <a:ahLst/>
            <a:cxnLst>
              <a:cxn ang="0">
                <a:pos x="152" y="22"/>
              </a:cxn>
              <a:cxn ang="0">
                <a:pos x="178" y="60"/>
              </a:cxn>
              <a:cxn ang="0">
                <a:pos x="129" y="69"/>
              </a:cxn>
              <a:cxn ang="0">
                <a:pos x="100" y="50"/>
              </a:cxn>
              <a:cxn ang="0">
                <a:pos x="108" y="23"/>
              </a:cxn>
              <a:cxn ang="0">
                <a:pos x="9" y="19"/>
              </a:cxn>
              <a:cxn ang="0">
                <a:pos x="9" y="154"/>
              </a:cxn>
              <a:cxn ang="0">
                <a:pos x="26" y="236"/>
              </a:cxn>
              <a:cxn ang="0">
                <a:pos x="49" y="209"/>
              </a:cxn>
              <a:cxn ang="0">
                <a:pos x="64" y="250"/>
              </a:cxn>
              <a:cxn ang="0">
                <a:pos x="47" y="284"/>
              </a:cxn>
              <a:cxn ang="0">
                <a:pos x="24" y="277"/>
              </a:cxn>
              <a:cxn ang="0">
                <a:pos x="9" y="325"/>
              </a:cxn>
              <a:cxn ang="0">
                <a:pos x="10" y="410"/>
              </a:cxn>
              <a:cxn ang="0">
                <a:pos x="360" y="410"/>
              </a:cxn>
              <a:cxn ang="0">
                <a:pos x="360" y="29"/>
              </a:cxn>
              <a:cxn ang="0">
                <a:pos x="152" y="22"/>
              </a:cxn>
            </a:cxnLst>
            <a:rect l="0" t="0" r="r" b="b"/>
            <a:pathLst>
              <a:path w="360" h="410">
                <a:moveTo>
                  <a:pt x="152" y="22"/>
                </a:moveTo>
                <a:cubicBezTo>
                  <a:pt x="141" y="31"/>
                  <a:pt x="182" y="46"/>
                  <a:pt x="178" y="60"/>
                </a:cubicBezTo>
                <a:cubicBezTo>
                  <a:pt x="173" y="73"/>
                  <a:pt x="149" y="70"/>
                  <a:pt x="129" y="69"/>
                </a:cubicBezTo>
                <a:cubicBezTo>
                  <a:pt x="108" y="68"/>
                  <a:pt x="100" y="61"/>
                  <a:pt x="100" y="50"/>
                </a:cubicBezTo>
                <a:cubicBezTo>
                  <a:pt x="101" y="39"/>
                  <a:pt x="119" y="29"/>
                  <a:pt x="108" y="23"/>
                </a:cubicBezTo>
                <a:cubicBezTo>
                  <a:pt x="82" y="10"/>
                  <a:pt x="20" y="16"/>
                  <a:pt x="9" y="19"/>
                </a:cubicBezTo>
                <a:cubicBezTo>
                  <a:pt x="20" y="71"/>
                  <a:pt x="12" y="137"/>
                  <a:pt x="9" y="154"/>
                </a:cubicBezTo>
                <a:cubicBezTo>
                  <a:pt x="0" y="197"/>
                  <a:pt x="9" y="233"/>
                  <a:pt x="26" y="236"/>
                </a:cubicBezTo>
                <a:cubicBezTo>
                  <a:pt x="33" y="237"/>
                  <a:pt x="34" y="212"/>
                  <a:pt x="49" y="209"/>
                </a:cubicBezTo>
                <a:cubicBezTo>
                  <a:pt x="64" y="207"/>
                  <a:pt x="64" y="234"/>
                  <a:pt x="64" y="250"/>
                </a:cubicBezTo>
                <a:cubicBezTo>
                  <a:pt x="64" y="267"/>
                  <a:pt x="57" y="284"/>
                  <a:pt x="47" y="284"/>
                </a:cubicBezTo>
                <a:cubicBezTo>
                  <a:pt x="36" y="284"/>
                  <a:pt x="34" y="277"/>
                  <a:pt x="24" y="277"/>
                </a:cubicBezTo>
                <a:cubicBezTo>
                  <a:pt x="14" y="276"/>
                  <a:pt x="13" y="298"/>
                  <a:pt x="9" y="325"/>
                </a:cubicBezTo>
                <a:cubicBezTo>
                  <a:pt x="7" y="341"/>
                  <a:pt x="4" y="373"/>
                  <a:pt x="10" y="410"/>
                </a:cubicBezTo>
                <a:cubicBezTo>
                  <a:pt x="360" y="410"/>
                  <a:pt x="360" y="410"/>
                  <a:pt x="360" y="410"/>
                </a:cubicBezTo>
                <a:cubicBezTo>
                  <a:pt x="360" y="29"/>
                  <a:pt x="360" y="29"/>
                  <a:pt x="360" y="29"/>
                </a:cubicBezTo>
                <a:cubicBezTo>
                  <a:pt x="293" y="11"/>
                  <a:pt x="181" y="0"/>
                  <a:pt x="152" y="22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2668250" ty="-6350" sx="69000" sy="69000" flip="none" algn="b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4248506" y="4405632"/>
            <a:ext cx="2088102" cy="1903688"/>
          </a:xfrm>
          <a:custGeom>
            <a:avLst/>
            <a:gdLst/>
            <a:ahLst/>
            <a:cxnLst>
              <a:cxn ang="0">
                <a:pos x="409" y="378"/>
              </a:cxn>
              <a:cxn ang="0">
                <a:pos x="424" y="330"/>
              </a:cxn>
              <a:cxn ang="0">
                <a:pos x="447" y="337"/>
              </a:cxn>
              <a:cxn ang="0">
                <a:pos x="464" y="303"/>
              </a:cxn>
              <a:cxn ang="0">
                <a:pos x="449" y="262"/>
              </a:cxn>
              <a:cxn ang="0">
                <a:pos x="426" y="289"/>
              </a:cxn>
              <a:cxn ang="0">
                <a:pos x="409" y="207"/>
              </a:cxn>
              <a:cxn ang="0">
                <a:pos x="409" y="72"/>
              </a:cxn>
              <a:cxn ang="0">
                <a:pos x="298" y="63"/>
              </a:cxn>
              <a:cxn ang="0">
                <a:pos x="244" y="35"/>
              </a:cxn>
              <a:cxn ang="0">
                <a:pos x="247" y="5"/>
              </a:cxn>
              <a:cxn ang="0">
                <a:pos x="192" y="8"/>
              </a:cxn>
              <a:cxn ang="0">
                <a:pos x="191" y="39"/>
              </a:cxn>
              <a:cxn ang="0">
                <a:pos x="131" y="63"/>
              </a:cxn>
              <a:cxn ang="0">
                <a:pos x="58" y="70"/>
              </a:cxn>
              <a:cxn ang="0">
                <a:pos x="59" y="183"/>
              </a:cxn>
              <a:cxn ang="0">
                <a:pos x="47" y="255"/>
              </a:cxn>
              <a:cxn ang="0">
                <a:pos x="25" y="266"/>
              </a:cxn>
              <a:cxn ang="0">
                <a:pos x="2" y="282"/>
              </a:cxn>
              <a:cxn ang="0">
                <a:pos x="12" y="320"/>
              </a:cxn>
              <a:cxn ang="0">
                <a:pos x="41" y="310"/>
              </a:cxn>
              <a:cxn ang="0">
                <a:pos x="59" y="305"/>
              </a:cxn>
              <a:cxn ang="0">
                <a:pos x="54" y="383"/>
              </a:cxn>
              <a:cxn ang="0">
                <a:pos x="63" y="463"/>
              </a:cxn>
              <a:cxn ang="0">
                <a:pos x="410" y="463"/>
              </a:cxn>
              <a:cxn ang="0">
                <a:pos x="409" y="378"/>
              </a:cxn>
            </a:cxnLst>
            <a:rect l="0" t="0" r="r" b="b"/>
            <a:pathLst>
              <a:path w="464" h="463">
                <a:moveTo>
                  <a:pt x="409" y="378"/>
                </a:moveTo>
                <a:cubicBezTo>
                  <a:pt x="413" y="351"/>
                  <a:pt x="414" y="329"/>
                  <a:pt x="424" y="330"/>
                </a:cubicBezTo>
                <a:cubicBezTo>
                  <a:pt x="434" y="330"/>
                  <a:pt x="436" y="337"/>
                  <a:pt x="447" y="337"/>
                </a:cubicBezTo>
                <a:cubicBezTo>
                  <a:pt x="457" y="337"/>
                  <a:pt x="464" y="320"/>
                  <a:pt x="464" y="303"/>
                </a:cubicBezTo>
                <a:cubicBezTo>
                  <a:pt x="464" y="287"/>
                  <a:pt x="464" y="260"/>
                  <a:pt x="449" y="262"/>
                </a:cubicBezTo>
                <a:cubicBezTo>
                  <a:pt x="434" y="265"/>
                  <a:pt x="433" y="290"/>
                  <a:pt x="426" y="289"/>
                </a:cubicBezTo>
                <a:cubicBezTo>
                  <a:pt x="409" y="286"/>
                  <a:pt x="400" y="250"/>
                  <a:pt x="409" y="207"/>
                </a:cubicBezTo>
                <a:cubicBezTo>
                  <a:pt x="412" y="190"/>
                  <a:pt x="420" y="124"/>
                  <a:pt x="409" y="72"/>
                </a:cubicBezTo>
                <a:cubicBezTo>
                  <a:pt x="383" y="77"/>
                  <a:pt x="349" y="71"/>
                  <a:pt x="298" y="63"/>
                </a:cubicBezTo>
                <a:cubicBezTo>
                  <a:pt x="263" y="58"/>
                  <a:pt x="235" y="45"/>
                  <a:pt x="244" y="35"/>
                </a:cubicBezTo>
                <a:cubicBezTo>
                  <a:pt x="250" y="27"/>
                  <a:pt x="255" y="11"/>
                  <a:pt x="247" y="5"/>
                </a:cubicBezTo>
                <a:cubicBezTo>
                  <a:pt x="238" y="0"/>
                  <a:pt x="200" y="4"/>
                  <a:pt x="192" y="8"/>
                </a:cubicBezTo>
                <a:cubicBezTo>
                  <a:pt x="184" y="12"/>
                  <a:pt x="183" y="22"/>
                  <a:pt x="191" y="39"/>
                </a:cubicBezTo>
                <a:cubicBezTo>
                  <a:pt x="202" y="61"/>
                  <a:pt x="156" y="71"/>
                  <a:pt x="131" y="63"/>
                </a:cubicBezTo>
                <a:cubicBezTo>
                  <a:pt x="99" y="52"/>
                  <a:pt x="78" y="62"/>
                  <a:pt x="58" y="70"/>
                </a:cubicBezTo>
                <a:cubicBezTo>
                  <a:pt x="63" y="94"/>
                  <a:pt x="61" y="160"/>
                  <a:pt x="59" y="183"/>
                </a:cubicBezTo>
                <a:cubicBezTo>
                  <a:pt x="57" y="205"/>
                  <a:pt x="51" y="242"/>
                  <a:pt x="47" y="255"/>
                </a:cubicBezTo>
                <a:cubicBezTo>
                  <a:pt x="46" y="260"/>
                  <a:pt x="41" y="279"/>
                  <a:pt x="25" y="266"/>
                </a:cubicBezTo>
                <a:cubicBezTo>
                  <a:pt x="10" y="254"/>
                  <a:pt x="4" y="270"/>
                  <a:pt x="2" y="282"/>
                </a:cubicBezTo>
                <a:cubicBezTo>
                  <a:pt x="0" y="295"/>
                  <a:pt x="2" y="307"/>
                  <a:pt x="12" y="320"/>
                </a:cubicBezTo>
                <a:cubicBezTo>
                  <a:pt x="23" y="332"/>
                  <a:pt x="34" y="322"/>
                  <a:pt x="41" y="310"/>
                </a:cubicBezTo>
                <a:cubicBezTo>
                  <a:pt x="47" y="299"/>
                  <a:pt x="53" y="297"/>
                  <a:pt x="59" y="305"/>
                </a:cubicBezTo>
                <a:cubicBezTo>
                  <a:pt x="68" y="315"/>
                  <a:pt x="58" y="339"/>
                  <a:pt x="54" y="383"/>
                </a:cubicBezTo>
                <a:cubicBezTo>
                  <a:pt x="51" y="403"/>
                  <a:pt x="58" y="441"/>
                  <a:pt x="63" y="463"/>
                </a:cubicBezTo>
                <a:cubicBezTo>
                  <a:pt x="410" y="463"/>
                  <a:pt x="410" y="463"/>
                  <a:pt x="410" y="463"/>
                </a:cubicBezTo>
                <a:cubicBezTo>
                  <a:pt x="404" y="426"/>
                  <a:pt x="407" y="394"/>
                  <a:pt x="409" y="378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2844800" ty="-282575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999386" y="2801517"/>
            <a:ext cx="1668958" cy="2121402"/>
          </a:xfrm>
          <a:custGeom>
            <a:avLst/>
            <a:gdLst/>
            <a:ahLst/>
            <a:cxnLst>
              <a:cxn ang="0">
                <a:pos x="222" y="65"/>
              </a:cxn>
              <a:cxn ang="0">
                <a:pos x="204" y="33"/>
              </a:cxn>
              <a:cxn ang="0">
                <a:pos x="179" y="6"/>
              </a:cxn>
              <a:cxn ang="0">
                <a:pos x="130" y="16"/>
              </a:cxn>
              <a:cxn ang="0">
                <a:pos x="157" y="43"/>
              </a:cxn>
              <a:cxn ang="0">
                <a:pos x="119" y="71"/>
              </a:cxn>
              <a:cxn ang="0">
                <a:pos x="22" y="70"/>
              </a:cxn>
              <a:cxn ang="0">
                <a:pos x="24" y="186"/>
              </a:cxn>
              <a:cxn ang="0">
                <a:pos x="29" y="220"/>
              </a:cxn>
              <a:cxn ang="0">
                <a:pos x="65" y="218"/>
              </a:cxn>
              <a:cxn ang="0">
                <a:pos x="74" y="257"/>
              </a:cxn>
              <a:cxn ang="0">
                <a:pos x="41" y="260"/>
              </a:cxn>
              <a:cxn ang="0">
                <a:pos x="21" y="307"/>
              </a:cxn>
              <a:cxn ang="0">
                <a:pos x="20" y="462"/>
              </a:cxn>
              <a:cxn ang="0">
                <a:pos x="119" y="466"/>
              </a:cxn>
              <a:cxn ang="0">
                <a:pos x="111" y="493"/>
              </a:cxn>
              <a:cxn ang="0">
                <a:pos x="140" y="512"/>
              </a:cxn>
              <a:cxn ang="0">
                <a:pos x="189" y="503"/>
              </a:cxn>
              <a:cxn ang="0">
                <a:pos x="163" y="465"/>
              </a:cxn>
              <a:cxn ang="0">
                <a:pos x="371" y="472"/>
              </a:cxn>
              <a:cxn ang="0">
                <a:pos x="371" y="58"/>
              </a:cxn>
              <a:cxn ang="0">
                <a:pos x="222" y="65"/>
              </a:cxn>
            </a:cxnLst>
            <a:rect l="0" t="0" r="r" b="b"/>
            <a:pathLst>
              <a:path w="371" h="516">
                <a:moveTo>
                  <a:pt x="222" y="65"/>
                </a:moveTo>
                <a:cubicBezTo>
                  <a:pt x="205" y="60"/>
                  <a:pt x="194" y="50"/>
                  <a:pt x="204" y="33"/>
                </a:cubicBezTo>
                <a:cubicBezTo>
                  <a:pt x="213" y="16"/>
                  <a:pt x="194" y="11"/>
                  <a:pt x="179" y="6"/>
                </a:cubicBezTo>
                <a:cubicBezTo>
                  <a:pt x="163" y="1"/>
                  <a:pt x="132" y="0"/>
                  <a:pt x="130" y="16"/>
                </a:cubicBezTo>
                <a:cubicBezTo>
                  <a:pt x="128" y="31"/>
                  <a:pt x="150" y="36"/>
                  <a:pt x="157" y="43"/>
                </a:cubicBezTo>
                <a:cubicBezTo>
                  <a:pt x="164" y="50"/>
                  <a:pt x="148" y="65"/>
                  <a:pt x="119" y="71"/>
                </a:cubicBezTo>
                <a:cubicBezTo>
                  <a:pt x="95" y="76"/>
                  <a:pt x="65" y="76"/>
                  <a:pt x="22" y="70"/>
                </a:cubicBezTo>
                <a:cubicBezTo>
                  <a:pt x="25" y="100"/>
                  <a:pt x="37" y="132"/>
                  <a:pt x="24" y="186"/>
                </a:cubicBezTo>
                <a:cubicBezTo>
                  <a:pt x="19" y="203"/>
                  <a:pt x="17" y="214"/>
                  <a:pt x="29" y="220"/>
                </a:cubicBezTo>
                <a:cubicBezTo>
                  <a:pt x="41" y="227"/>
                  <a:pt x="57" y="212"/>
                  <a:pt x="65" y="218"/>
                </a:cubicBezTo>
                <a:cubicBezTo>
                  <a:pt x="73" y="224"/>
                  <a:pt x="79" y="242"/>
                  <a:pt x="74" y="257"/>
                </a:cubicBezTo>
                <a:cubicBezTo>
                  <a:pt x="69" y="272"/>
                  <a:pt x="58" y="275"/>
                  <a:pt x="41" y="260"/>
                </a:cubicBezTo>
                <a:cubicBezTo>
                  <a:pt x="29" y="248"/>
                  <a:pt x="22" y="276"/>
                  <a:pt x="21" y="307"/>
                </a:cubicBezTo>
                <a:cubicBezTo>
                  <a:pt x="20" y="331"/>
                  <a:pt x="0" y="381"/>
                  <a:pt x="20" y="462"/>
                </a:cubicBezTo>
                <a:cubicBezTo>
                  <a:pt x="31" y="459"/>
                  <a:pt x="93" y="453"/>
                  <a:pt x="119" y="466"/>
                </a:cubicBezTo>
                <a:cubicBezTo>
                  <a:pt x="130" y="472"/>
                  <a:pt x="112" y="482"/>
                  <a:pt x="111" y="493"/>
                </a:cubicBezTo>
                <a:cubicBezTo>
                  <a:pt x="111" y="504"/>
                  <a:pt x="119" y="511"/>
                  <a:pt x="140" y="512"/>
                </a:cubicBezTo>
                <a:cubicBezTo>
                  <a:pt x="160" y="513"/>
                  <a:pt x="184" y="516"/>
                  <a:pt x="189" y="503"/>
                </a:cubicBezTo>
                <a:cubicBezTo>
                  <a:pt x="193" y="489"/>
                  <a:pt x="152" y="474"/>
                  <a:pt x="163" y="465"/>
                </a:cubicBezTo>
                <a:cubicBezTo>
                  <a:pt x="192" y="443"/>
                  <a:pt x="304" y="454"/>
                  <a:pt x="371" y="472"/>
                </a:cubicBezTo>
                <a:cubicBezTo>
                  <a:pt x="371" y="58"/>
                  <a:pt x="371" y="58"/>
                  <a:pt x="371" y="58"/>
                </a:cubicBezTo>
                <a:cubicBezTo>
                  <a:pt x="308" y="53"/>
                  <a:pt x="235" y="69"/>
                  <a:pt x="222" y="65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8693150" ty="44450" sx="69000" sy="69000" flip="none" algn="ct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2857708" y="4659921"/>
            <a:ext cx="1695630" cy="1649399"/>
          </a:xfrm>
          <a:custGeom>
            <a:avLst/>
            <a:gdLst/>
            <a:ahLst/>
            <a:cxnLst>
              <a:cxn ang="0">
                <a:pos x="363" y="321"/>
              </a:cxn>
              <a:cxn ang="0">
                <a:pos x="368" y="243"/>
              </a:cxn>
              <a:cxn ang="0">
                <a:pos x="350" y="248"/>
              </a:cxn>
              <a:cxn ang="0">
                <a:pos x="321" y="258"/>
              </a:cxn>
              <a:cxn ang="0">
                <a:pos x="311" y="220"/>
              </a:cxn>
              <a:cxn ang="0">
                <a:pos x="334" y="204"/>
              </a:cxn>
              <a:cxn ang="0">
                <a:pos x="356" y="193"/>
              </a:cxn>
              <a:cxn ang="0">
                <a:pos x="368" y="121"/>
              </a:cxn>
              <a:cxn ang="0">
                <a:pos x="367" y="8"/>
              </a:cxn>
              <a:cxn ang="0">
                <a:pos x="294" y="7"/>
              </a:cxn>
              <a:cxn ang="0">
                <a:pos x="247" y="28"/>
              </a:cxn>
              <a:cxn ang="0">
                <a:pos x="267" y="51"/>
              </a:cxn>
              <a:cxn ang="0">
                <a:pos x="219" y="75"/>
              </a:cxn>
              <a:cxn ang="0">
                <a:pos x="204" y="38"/>
              </a:cxn>
              <a:cxn ang="0">
                <a:pos x="146" y="8"/>
              </a:cxn>
              <a:cxn ang="0">
                <a:pos x="14" y="13"/>
              </a:cxn>
              <a:cxn ang="0">
                <a:pos x="3" y="133"/>
              </a:cxn>
              <a:cxn ang="0">
                <a:pos x="24" y="175"/>
              </a:cxn>
              <a:cxn ang="0">
                <a:pos x="44" y="148"/>
              </a:cxn>
              <a:cxn ang="0">
                <a:pos x="66" y="184"/>
              </a:cxn>
              <a:cxn ang="0">
                <a:pos x="31" y="227"/>
              </a:cxn>
              <a:cxn ang="0">
                <a:pos x="2" y="255"/>
              </a:cxn>
              <a:cxn ang="0">
                <a:pos x="15" y="401"/>
              </a:cxn>
              <a:cxn ang="0">
                <a:pos x="372" y="401"/>
              </a:cxn>
              <a:cxn ang="0">
                <a:pos x="363" y="321"/>
              </a:cxn>
            </a:cxnLst>
            <a:rect l="0" t="0" r="r" b="b"/>
            <a:pathLst>
              <a:path w="377" h="401">
                <a:moveTo>
                  <a:pt x="363" y="321"/>
                </a:moveTo>
                <a:cubicBezTo>
                  <a:pt x="367" y="277"/>
                  <a:pt x="377" y="253"/>
                  <a:pt x="368" y="243"/>
                </a:cubicBezTo>
                <a:cubicBezTo>
                  <a:pt x="362" y="235"/>
                  <a:pt x="356" y="237"/>
                  <a:pt x="350" y="248"/>
                </a:cubicBezTo>
                <a:cubicBezTo>
                  <a:pt x="343" y="260"/>
                  <a:pt x="332" y="270"/>
                  <a:pt x="321" y="258"/>
                </a:cubicBezTo>
                <a:cubicBezTo>
                  <a:pt x="311" y="245"/>
                  <a:pt x="309" y="233"/>
                  <a:pt x="311" y="220"/>
                </a:cubicBezTo>
                <a:cubicBezTo>
                  <a:pt x="313" y="208"/>
                  <a:pt x="319" y="192"/>
                  <a:pt x="334" y="204"/>
                </a:cubicBezTo>
                <a:cubicBezTo>
                  <a:pt x="350" y="217"/>
                  <a:pt x="355" y="198"/>
                  <a:pt x="356" y="193"/>
                </a:cubicBezTo>
                <a:cubicBezTo>
                  <a:pt x="360" y="180"/>
                  <a:pt x="366" y="143"/>
                  <a:pt x="368" y="121"/>
                </a:cubicBezTo>
                <a:cubicBezTo>
                  <a:pt x="370" y="98"/>
                  <a:pt x="372" y="32"/>
                  <a:pt x="367" y="8"/>
                </a:cubicBezTo>
                <a:cubicBezTo>
                  <a:pt x="329" y="19"/>
                  <a:pt x="321" y="10"/>
                  <a:pt x="294" y="7"/>
                </a:cubicBezTo>
                <a:cubicBezTo>
                  <a:pt x="268" y="4"/>
                  <a:pt x="248" y="16"/>
                  <a:pt x="247" y="28"/>
                </a:cubicBezTo>
                <a:cubicBezTo>
                  <a:pt x="247" y="39"/>
                  <a:pt x="267" y="35"/>
                  <a:pt x="267" y="51"/>
                </a:cubicBezTo>
                <a:cubicBezTo>
                  <a:pt x="267" y="57"/>
                  <a:pt x="257" y="79"/>
                  <a:pt x="219" y="75"/>
                </a:cubicBezTo>
                <a:cubicBezTo>
                  <a:pt x="180" y="71"/>
                  <a:pt x="200" y="50"/>
                  <a:pt x="204" y="38"/>
                </a:cubicBezTo>
                <a:cubicBezTo>
                  <a:pt x="208" y="23"/>
                  <a:pt x="175" y="13"/>
                  <a:pt x="146" y="8"/>
                </a:cubicBezTo>
                <a:cubicBezTo>
                  <a:pt x="107" y="0"/>
                  <a:pt x="34" y="13"/>
                  <a:pt x="14" y="13"/>
                </a:cubicBezTo>
                <a:cubicBezTo>
                  <a:pt x="20" y="64"/>
                  <a:pt x="3" y="107"/>
                  <a:pt x="3" y="133"/>
                </a:cubicBezTo>
                <a:cubicBezTo>
                  <a:pt x="4" y="147"/>
                  <a:pt x="12" y="175"/>
                  <a:pt x="24" y="175"/>
                </a:cubicBezTo>
                <a:cubicBezTo>
                  <a:pt x="36" y="175"/>
                  <a:pt x="31" y="148"/>
                  <a:pt x="44" y="148"/>
                </a:cubicBezTo>
                <a:cubicBezTo>
                  <a:pt x="58" y="148"/>
                  <a:pt x="69" y="167"/>
                  <a:pt x="66" y="184"/>
                </a:cubicBezTo>
                <a:cubicBezTo>
                  <a:pt x="64" y="200"/>
                  <a:pt x="60" y="230"/>
                  <a:pt x="31" y="227"/>
                </a:cubicBezTo>
                <a:cubicBezTo>
                  <a:pt x="2" y="225"/>
                  <a:pt x="0" y="241"/>
                  <a:pt x="2" y="255"/>
                </a:cubicBezTo>
                <a:cubicBezTo>
                  <a:pt x="4" y="265"/>
                  <a:pt x="14" y="341"/>
                  <a:pt x="15" y="401"/>
                </a:cubicBezTo>
                <a:cubicBezTo>
                  <a:pt x="372" y="401"/>
                  <a:pt x="372" y="401"/>
                  <a:pt x="372" y="401"/>
                </a:cubicBezTo>
                <a:cubicBezTo>
                  <a:pt x="367" y="379"/>
                  <a:pt x="360" y="341"/>
                  <a:pt x="363" y="321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504950" ty="-310515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1331640" y="4623345"/>
            <a:ext cx="1836615" cy="1685975"/>
          </a:xfrm>
          <a:custGeom>
            <a:avLst/>
            <a:gdLst/>
            <a:ahLst/>
            <a:cxnLst>
              <a:cxn ang="0">
                <a:pos x="370" y="236"/>
              </a:cxn>
              <a:cxn ang="0">
                <a:pos x="405" y="193"/>
              </a:cxn>
              <a:cxn ang="0">
                <a:pos x="383" y="157"/>
              </a:cxn>
              <a:cxn ang="0">
                <a:pos x="363" y="184"/>
              </a:cxn>
              <a:cxn ang="0">
                <a:pos x="342" y="142"/>
              </a:cxn>
              <a:cxn ang="0">
                <a:pos x="353" y="22"/>
              </a:cxn>
              <a:cxn ang="0">
                <a:pos x="166" y="18"/>
              </a:cxn>
              <a:cxn ang="0">
                <a:pos x="191" y="55"/>
              </a:cxn>
              <a:cxn ang="0">
                <a:pos x="142" y="65"/>
              </a:cxn>
              <a:cxn ang="0">
                <a:pos x="114" y="45"/>
              </a:cxn>
              <a:cxn ang="0">
                <a:pos x="121" y="19"/>
              </a:cxn>
              <a:cxn ang="0">
                <a:pos x="0" y="22"/>
              </a:cxn>
              <a:cxn ang="0">
                <a:pos x="0" y="410"/>
              </a:cxn>
              <a:cxn ang="0">
                <a:pos x="354" y="410"/>
              </a:cxn>
              <a:cxn ang="0">
                <a:pos x="341" y="264"/>
              </a:cxn>
              <a:cxn ang="0">
                <a:pos x="370" y="236"/>
              </a:cxn>
            </a:cxnLst>
            <a:rect l="0" t="0" r="r" b="b"/>
            <a:pathLst>
              <a:path w="408" h="410">
                <a:moveTo>
                  <a:pt x="370" y="236"/>
                </a:moveTo>
                <a:cubicBezTo>
                  <a:pt x="399" y="239"/>
                  <a:pt x="403" y="209"/>
                  <a:pt x="405" y="193"/>
                </a:cubicBezTo>
                <a:cubicBezTo>
                  <a:pt x="408" y="176"/>
                  <a:pt x="397" y="157"/>
                  <a:pt x="383" y="157"/>
                </a:cubicBezTo>
                <a:cubicBezTo>
                  <a:pt x="370" y="157"/>
                  <a:pt x="375" y="184"/>
                  <a:pt x="363" y="184"/>
                </a:cubicBezTo>
                <a:cubicBezTo>
                  <a:pt x="351" y="184"/>
                  <a:pt x="343" y="156"/>
                  <a:pt x="342" y="142"/>
                </a:cubicBezTo>
                <a:cubicBezTo>
                  <a:pt x="342" y="116"/>
                  <a:pt x="359" y="73"/>
                  <a:pt x="353" y="22"/>
                </a:cubicBezTo>
                <a:cubicBezTo>
                  <a:pt x="302" y="0"/>
                  <a:pt x="176" y="8"/>
                  <a:pt x="166" y="18"/>
                </a:cubicBezTo>
                <a:cubicBezTo>
                  <a:pt x="156" y="28"/>
                  <a:pt x="195" y="42"/>
                  <a:pt x="191" y="55"/>
                </a:cubicBezTo>
                <a:cubicBezTo>
                  <a:pt x="187" y="69"/>
                  <a:pt x="163" y="66"/>
                  <a:pt x="142" y="65"/>
                </a:cubicBezTo>
                <a:cubicBezTo>
                  <a:pt x="122" y="63"/>
                  <a:pt x="113" y="56"/>
                  <a:pt x="114" y="45"/>
                </a:cubicBezTo>
                <a:cubicBezTo>
                  <a:pt x="114" y="34"/>
                  <a:pt x="132" y="25"/>
                  <a:pt x="121" y="19"/>
                </a:cubicBezTo>
                <a:cubicBezTo>
                  <a:pt x="102" y="9"/>
                  <a:pt x="48" y="10"/>
                  <a:pt x="0" y="22"/>
                </a:cubicBezTo>
                <a:cubicBezTo>
                  <a:pt x="0" y="410"/>
                  <a:pt x="0" y="410"/>
                  <a:pt x="0" y="410"/>
                </a:cubicBezTo>
                <a:cubicBezTo>
                  <a:pt x="354" y="410"/>
                  <a:pt x="354" y="410"/>
                  <a:pt x="354" y="410"/>
                </a:cubicBezTo>
                <a:cubicBezTo>
                  <a:pt x="353" y="350"/>
                  <a:pt x="343" y="274"/>
                  <a:pt x="341" y="264"/>
                </a:cubicBezTo>
                <a:cubicBezTo>
                  <a:pt x="339" y="250"/>
                  <a:pt x="341" y="234"/>
                  <a:pt x="370" y="236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0" ty="-6350" sx="69000" sy="69000" flip="none" algn="b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урипко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331640" y="1484784"/>
            <a:ext cx="6336704" cy="4824536"/>
          </a:xfrm>
          <a:prstGeom prst="rect">
            <a:avLst/>
          </a:prstGeom>
          <a:blipFill>
            <a:blip r:embed="rId4" cstate="print"/>
            <a:tile tx="-2844800" ty="-2825750" sx="69000" sy="69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1331640" y="1484784"/>
            <a:ext cx="1903298" cy="1625016"/>
          </a:xfrm>
          <a:custGeom>
            <a:avLst/>
            <a:gdLst/>
            <a:ahLst/>
            <a:cxnLst>
              <a:cxn ang="0">
                <a:pos x="108" y="381"/>
              </a:cxn>
              <a:cxn ang="0">
                <a:pos x="90" y="344"/>
              </a:cxn>
              <a:cxn ang="0">
                <a:pos x="148" y="341"/>
              </a:cxn>
              <a:cxn ang="0">
                <a:pos x="165" y="361"/>
              </a:cxn>
              <a:cxn ang="0">
                <a:pos x="149" y="382"/>
              </a:cxn>
              <a:cxn ang="0">
                <a:pos x="160" y="392"/>
              </a:cxn>
              <a:cxn ang="0">
                <a:pos x="353" y="395"/>
              </a:cxn>
              <a:cxn ang="0">
                <a:pos x="352" y="286"/>
              </a:cxn>
              <a:cxn ang="0">
                <a:pos x="382" y="294"/>
              </a:cxn>
              <a:cxn ang="0">
                <a:pos x="409" y="272"/>
              </a:cxn>
              <a:cxn ang="0">
                <a:pos x="416" y="230"/>
              </a:cxn>
              <a:cxn ang="0">
                <a:pos x="387" y="235"/>
              </a:cxn>
              <a:cxn ang="0">
                <a:pos x="356" y="225"/>
              </a:cxn>
              <a:cxn ang="0">
                <a:pos x="355" y="154"/>
              </a:cxn>
              <a:cxn ang="0">
                <a:pos x="351" y="0"/>
              </a:cxn>
              <a:cxn ang="0">
                <a:pos x="0" y="0"/>
              </a:cxn>
              <a:cxn ang="0">
                <a:pos x="0" y="390"/>
              </a:cxn>
              <a:cxn ang="0">
                <a:pos x="108" y="381"/>
              </a:cxn>
            </a:cxnLst>
            <a:rect l="0" t="0" r="r" b="b"/>
            <a:pathLst>
              <a:path w="423" h="395">
                <a:moveTo>
                  <a:pt x="108" y="381"/>
                </a:moveTo>
                <a:cubicBezTo>
                  <a:pt x="119" y="365"/>
                  <a:pt x="83" y="360"/>
                  <a:pt x="90" y="344"/>
                </a:cubicBezTo>
                <a:cubicBezTo>
                  <a:pt x="97" y="328"/>
                  <a:pt x="135" y="340"/>
                  <a:pt x="148" y="341"/>
                </a:cubicBezTo>
                <a:cubicBezTo>
                  <a:pt x="166" y="343"/>
                  <a:pt x="169" y="355"/>
                  <a:pt x="165" y="361"/>
                </a:cubicBezTo>
                <a:cubicBezTo>
                  <a:pt x="161" y="368"/>
                  <a:pt x="147" y="374"/>
                  <a:pt x="149" y="382"/>
                </a:cubicBezTo>
                <a:cubicBezTo>
                  <a:pt x="150" y="390"/>
                  <a:pt x="153" y="393"/>
                  <a:pt x="160" y="392"/>
                </a:cubicBezTo>
                <a:cubicBezTo>
                  <a:pt x="166" y="391"/>
                  <a:pt x="227" y="369"/>
                  <a:pt x="353" y="395"/>
                </a:cubicBezTo>
                <a:cubicBezTo>
                  <a:pt x="349" y="384"/>
                  <a:pt x="342" y="300"/>
                  <a:pt x="352" y="286"/>
                </a:cubicBezTo>
                <a:cubicBezTo>
                  <a:pt x="362" y="273"/>
                  <a:pt x="373" y="285"/>
                  <a:pt x="382" y="294"/>
                </a:cubicBezTo>
                <a:cubicBezTo>
                  <a:pt x="390" y="303"/>
                  <a:pt x="400" y="287"/>
                  <a:pt x="409" y="272"/>
                </a:cubicBezTo>
                <a:cubicBezTo>
                  <a:pt x="418" y="257"/>
                  <a:pt x="423" y="238"/>
                  <a:pt x="416" y="230"/>
                </a:cubicBezTo>
                <a:cubicBezTo>
                  <a:pt x="410" y="222"/>
                  <a:pt x="401" y="222"/>
                  <a:pt x="387" y="235"/>
                </a:cubicBezTo>
                <a:cubicBezTo>
                  <a:pt x="378" y="243"/>
                  <a:pt x="365" y="242"/>
                  <a:pt x="356" y="225"/>
                </a:cubicBezTo>
                <a:cubicBezTo>
                  <a:pt x="350" y="213"/>
                  <a:pt x="350" y="187"/>
                  <a:pt x="355" y="154"/>
                </a:cubicBezTo>
                <a:cubicBezTo>
                  <a:pt x="360" y="123"/>
                  <a:pt x="362" y="36"/>
                  <a:pt x="3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90"/>
                  <a:pt x="0" y="390"/>
                  <a:pt x="0" y="390"/>
                </a:cubicBezTo>
                <a:cubicBezTo>
                  <a:pt x="45" y="379"/>
                  <a:pt x="100" y="392"/>
                  <a:pt x="108" y="381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0" ty="-635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269462" y="1484784"/>
            <a:ext cx="1842332" cy="1846212"/>
          </a:xfrm>
          <a:custGeom>
            <a:avLst/>
            <a:gdLst/>
            <a:ahLst/>
            <a:cxnLst>
              <a:cxn ang="0">
                <a:pos x="56" y="87"/>
              </a:cxn>
              <a:cxn ang="0">
                <a:pos x="34" y="127"/>
              </a:cxn>
              <a:cxn ang="0">
                <a:pos x="7" y="175"/>
              </a:cxn>
              <a:cxn ang="0">
                <a:pos x="39" y="185"/>
              </a:cxn>
              <a:cxn ang="0">
                <a:pos x="57" y="207"/>
              </a:cxn>
              <a:cxn ang="0">
                <a:pos x="52" y="393"/>
              </a:cxn>
              <a:cxn ang="0">
                <a:pos x="153" y="400"/>
              </a:cxn>
              <a:cxn ang="0">
                <a:pos x="146" y="426"/>
              </a:cxn>
              <a:cxn ang="0">
                <a:pos x="174" y="445"/>
              </a:cxn>
              <a:cxn ang="0">
                <a:pos x="223" y="436"/>
              </a:cxn>
              <a:cxn ang="0">
                <a:pos x="198" y="398"/>
              </a:cxn>
              <a:cxn ang="0">
                <a:pos x="406" y="390"/>
              </a:cxn>
              <a:cxn ang="0">
                <a:pos x="400" y="286"/>
              </a:cxn>
              <a:cxn ang="0">
                <a:pos x="372" y="259"/>
              </a:cxn>
              <a:cxn ang="0">
                <a:pos x="366" y="198"/>
              </a:cxn>
              <a:cxn ang="0">
                <a:pos x="388" y="211"/>
              </a:cxn>
              <a:cxn ang="0">
                <a:pos x="400" y="218"/>
              </a:cxn>
              <a:cxn ang="0">
                <a:pos x="401" y="57"/>
              </a:cxn>
              <a:cxn ang="0">
                <a:pos x="399" y="0"/>
              </a:cxn>
              <a:cxn ang="0">
                <a:pos x="43" y="0"/>
              </a:cxn>
              <a:cxn ang="0">
                <a:pos x="56" y="87"/>
              </a:cxn>
            </a:cxnLst>
            <a:rect l="0" t="0" r="r" b="b"/>
            <a:pathLst>
              <a:path w="409" h="449">
                <a:moveTo>
                  <a:pt x="56" y="87"/>
                </a:moveTo>
                <a:cubicBezTo>
                  <a:pt x="53" y="100"/>
                  <a:pt x="48" y="122"/>
                  <a:pt x="34" y="127"/>
                </a:cubicBezTo>
                <a:cubicBezTo>
                  <a:pt x="15" y="133"/>
                  <a:pt x="0" y="153"/>
                  <a:pt x="7" y="175"/>
                </a:cubicBezTo>
                <a:cubicBezTo>
                  <a:pt x="14" y="194"/>
                  <a:pt x="31" y="195"/>
                  <a:pt x="39" y="185"/>
                </a:cubicBezTo>
                <a:cubicBezTo>
                  <a:pt x="60" y="159"/>
                  <a:pt x="66" y="177"/>
                  <a:pt x="57" y="207"/>
                </a:cubicBezTo>
                <a:cubicBezTo>
                  <a:pt x="32" y="287"/>
                  <a:pt x="44" y="341"/>
                  <a:pt x="52" y="393"/>
                </a:cubicBezTo>
                <a:cubicBezTo>
                  <a:pt x="63" y="391"/>
                  <a:pt x="127" y="386"/>
                  <a:pt x="153" y="400"/>
                </a:cubicBezTo>
                <a:cubicBezTo>
                  <a:pt x="164" y="406"/>
                  <a:pt x="146" y="415"/>
                  <a:pt x="146" y="426"/>
                </a:cubicBezTo>
                <a:cubicBezTo>
                  <a:pt x="145" y="437"/>
                  <a:pt x="154" y="444"/>
                  <a:pt x="174" y="445"/>
                </a:cubicBezTo>
                <a:cubicBezTo>
                  <a:pt x="195" y="447"/>
                  <a:pt x="219" y="449"/>
                  <a:pt x="223" y="436"/>
                </a:cubicBezTo>
                <a:cubicBezTo>
                  <a:pt x="227" y="423"/>
                  <a:pt x="188" y="408"/>
                  <a:pt x="198" y="398"/>
                </a:cubicBezTo>
                <a:cubicBezTo>
                  <a:pt x="208" y="388"/>
                  <a:pt x="341" y="381"/>
                  <a:pt x="406" y="390"/>
                </a:cubicBezTo>
                <a:cubicBezTo>
                  <a:pt x="399" y="342"/>
                  <a:pt x="405" y="311"/>
                  <a:pt x="400" y="286"/>
                </a:cubicBezTo>
                <a:cubicBezTo>
                  <a:pt x="397" y="274"/>
                  <a:pt x="384" y="254"/>
                  <a:pt x="372" y="259"/>
                </a:cubicBezTo>
                <a:cubicBezTo>
                  <a:pt x="342" y="272"/>
                  <a:pt x="348" y="211"/>
                  <a:pt x="366" y="198"/>
                </a:cubicBezTo>
                <a:cubicBezTo>
                  <a:pt x="384" y="186"/>
                  <a:pt x="388" y="202"/>
                  <a:pt x="388" y="211"/>
                </a:cubicBezTo>
                <a:cubicBezTo>
                  <a:pt x="388" y="220"/>
                  <a:pt x="393" y="223"/>
                  <a:pt x="400" y="218"/>
                </a:cubicBezTo>
                <a:cubicBezTo>
                  <a:pt x="406" y="212"/>
                  <a:pt x="409" y="111"/>
                  <a:pt x="401" y="57"/>
                </a:cubicBezTo>
                <a:cubicBezTo>
                  <a:pt x="399" y="43"/>
                  <a:pt x="398" y="22"/>
                  <a:pt x="399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54" y="29"/>
                  <a:pt x="62" y="63"/>
                  <a:pt x="56" y="87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4673600" ty="0" sx="69000" sy="69000" flip="none" algn="t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2871044" y="1484784"/>
            <a:ext cx="1695630" cy="1854921"/>
          </a:xfrm>
          <a:custGeom>
            <a:avLst/>
            <a:gdLst/>
            <a:ahLst/>
            <a:cxnLst>
              <a:cxn ang="0">
                <a:pos x="13" y="154"/>
              </a:cxn>
              <a:cxn ang="0">
                <a:pos x="14" y="225"/>
              </a:cxn>
              <a:cxn ang="0">
                <a:pos x="45" y="235"/>
              </a:cxn>
              <a:cxn ang="0">
                <a:pos x="74" y="230"/>
              </a:cxn>
              <a:cxn ang="0">
                <a:pos x="67" y="272"/>
              </a:cxn>
              <a:cxn ang="0">
                <a:pos x="40" y="294"/>
              </a:cxn>
              <a:cxn ang="0">
                <a:pos x="10" y="286"/>
              </a:cxn>
              <a:cxn ang="0">
                <a:pos x="11" y="395"/>
              </a:cxn>
              <a:cxn ang="0">
                <a:pos x="114" y="397"/>
              </a:cxn>
              <a:cxn ang="0">
                <a:pos x="137" y="410"/>
              </a:cxn>
              <a:cxn ang="0">
                <a:pos x="129" y="436"/>
              </a:cxn>
              <a:cxn ang="0">
                <a:pos x="178" y="443"/>
              </a:cxn>
              <a:cxn ang="0">
                <a:pos x="180" y="406"/>
              </a:cxn>
              <a:cxn ang="0">
                <a:pos x="224" y="387"/>
              </a:cxn>
              <a:cxn ang="0">
                <a:pos x="363" y="393"/>
              </a:cxn>
              <a:cxn ang="0">
                <a:pos x="368" y="207"/>
              </a:cxn>
              <a:cxn ang="0">
                <a:pos x="350" y="185"/>
              </a:cxn>
              <a:cxn ang="0">
                <a:pos x="318" y="175"/>
              </a:cxn>
              <a:cxn ang="0">
                <a:pos x="345" y="127"/>
              </a:cxn>
              <a:cxn ang="0">
                <a:pos x="367" y="87"/>
              </a:cxn>
              <a:cxn ang="0">
                <a:pos x="354" y="0"/>
              </a:cxn>
              <a:cxn ang="0">
                <a:pos x="9" y="0"/>
              </a:cxn>
              <a:cxn ang="0">
                <a:pos x="13" y="154"/>
              </a:cxn>
            </a:cxnLst>
            <a:rect l="0" t="0" r="r" b="b"/>
            <a:pathLst>
              <a:path w="377" h="451">
                <a:moveTo>
                  <a:pt x="13" y="154"/>
                </a:moveTo>
                <a:cubicBezTo>
                  <a:pt x="8" y="187"/>
                  <a:pt x="8" y="213"/>
                  <a:pt x="14" y="225"/>
                </a:cubicBezTo>
                <a:cubicBezTo>
                  <a:pt x="23" y="242"/>
                  <a:pt x="36" y="243"/>
                  <a:pt x="45" y="235"/>
                </a:cubicBezTo>
                <a:cubicBezTo>
                  <a:pt x="59" y="222"/>
                  <a:pt x="68" y="222"/>
                  <a:pt x="74" y="230"/>
                </a:cubicBezTo>
                <a:cubicBezTo>
                  <a:pt x="81" y="238"/>
                  <a:pt x="76" y="257"/>
                  <a:pt x="67" y="272"/>
                </a:cubicBezTo>
                <a:cubicBezTo>
                  <a:pt x="58" y="287"/>
                  <a:pt x="48" y="303"/>
                  <a:pt x="40" y="294"/>
                </a:cubicBezTo>
                <a:cubicBezTo>
                  <a:pt x="31" y="285"/>
                  <a:pt x="20" y="273"/>
                  <a:pt x="10" y="286"/>
                </a:cubicBezTo>
                <a:cubicBezTo>
                  <a:pt x="0" y="300"/>
                  <a:pt x="7" y="384"/>
                  <a:pt x="11" y="395"/>
                </a:cubicBezTo>
                <a:cubicBezTo>
                  <a:pt x="65" y="403"/>
                  <a:pt x="102" y="397"/>
                  <a:pt x="114" y="397"/>
                </a:cubicBezTo>
                <a:cubicBezTo>
                  <a:pt x="127" y="397"/>
                  <a:pt x="137" y="404"/>
                  <a:pt x="137" y="410"/>
                </a:cubicBezTo>
                <a:cubicBezTo>
                  <a:pt x="137" y="416"/>
                  <a:pt x="122" y="422"/>
                  <a:pt x="129" y="436"/>
                </a:cubicBezTo>
                <a:cubicBezTo>
                  <a:pt x="137" y="449"/>
                  <a:pt x="162" y="451"/>
                  <a:pt x="178" y="443"/>
                </a:cubicBezTo>
                <a:cubicBezTo>
                  <a:pt x="194" y="435"/>
                  <a:pt x="180" y="414"/>
                  <a:pt x="180" y="406"/>
                </a:cubicBezTo>
                <a:cubicBezTo>
                  <a:pt x="180" y="399"/>
                  <a:pt x="196" y="382"/>
                  <a:pt x="224" y="387"/>
                </a:cubicBezTo>
                <a:cubicBezTo>
                  <a:pt x="252" y="393"/>
                  <a:pt x="303" y="399"/>
                  <a:pt x="363" y="393"/>
                </a:cubicBezTo>
                <a:cubicBezTo>
                  <a:pt x="355" y="341"/>
                  <a:pt x="343" y="287"/>
                  <a:pt x="368" y="207"/>
                </a:cubicBezTo>
                <a:cubicBezTo>
                  <a:pt x="377" y="177"/>
                  <a:pt x="371" y="159"/>
                  <a:pt x="350" y="185"/>
                </a:cubicBezTo>
                <a:cubicBezTo>
                  <a:pt x="342" y="195"/>
                  <a:pt x="325" y="194"/>
                  <a:pt x="318" y="175"/>
                </a:cubicBezTo>
                <a:cubicBezTo>
                  <a:pt x="311" y="153"/>
                  <a:pt x="326" y="133"/>
                  <a:pt x="345" y="127"/>
                </a:cubicBezTo>
                <a:cubicBezTo>
                  <a:pt x="359" y="122"/>
                  <a:pt x="364" y="100"/>
                  <a:pt x="367" y="87"/>
                </a:cubicBezTo>
                <a:cubicBezTo>
                  <a:pt x="373" y="63"/>
                  <a:pt x="365" y="29"/>
                  <a:pt x="354" y="0"/>
                </a:cubicBezTo>
                <a:cubicBezTo>
                  <a:pt x="9" y="0"/>
                  <a:pt x="9" y="0"/>
                  <a:pt x="9" y="0"/>
                </a:cubicBezTo>
                <a:cubicBezTo>
                  <a:pt x="20" y="36"/>
                  <a:pt x="18" y="123"/>
                  <a:pt x="13" y="154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504950" ty="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808866" y="1484784"/>
            <a:ext cx="1859478" cy="1628499"/>
          </a:xfrm>
          <a:custGeom>
            <a:avLst/>
            <a:gdLst/>
            <a:ahLst/>
            <a:cxnLst>
              <a:cxn ang="0">
                <a:pos x="59" y="57"/>
              </a:cxn>
              <a:cxn ang="0">
                <a:pos x="58" y="218"/>
              </a:cxn>
              <a:cxn ang="0">
                <a:pos x="46" y="211"/>
              </a:cxn>
              <a:cxn ang="0">
                <a:pos x="24" y="198"/>
              </a:cxn>
              <a:cxn ang="0">
                <a:pos x="30" y="259"/>
              </a:cxn>
              <a:cxn ang="0">
                <a:pos x="58" y="286"/>
              </a:cxn>
              <a:cxn ang="0">
                <a:pos x="64" y="390"/>
              </a:cxn>
              <a:cxn ang="0">
                <a:pos x="161" y="391"/>
              </a:cxn>
              <a:cxn ang="0">
                <a:pos x="199" y="363"/>
              </a:cxn>
              <a:cxn ang="0">
                <a:pos x="172" y="336"/>
              </a:cxn>
              <a:cxn ang="0">
                <a:pos x="221" y="326"/>
              </a:cxn>
              <a:cxn ang="0">
                <a:pos x="246" y="353"/>
              </a:cxn>
              <a:cxn ang="0">
                <a:pos x="264" y="385"/>
              </a:cxn>
              <a:cxn ang="0">
                <a:pos x="413" y="378"/>
              </a:cxn>
              <a:cxn ang="0">
                <a:pos x="413" y="0"/>
              </a:cxn>
              <a:cxn ang="0">
                <a:pos x="57" y="0"/>
              </a:cxn>
              <a:cxn ang="0">
                <a:pos x="59" y="57"/>
              </a:cxn>
            </a:cxnLst>
            <a:rect l="0" t="0" r="r" b="b"/>
            <a:pathLst>
              <a:path w="413" h="396">
                <a:moveTo>
                  <a:pt x="59" y="57"/>
                </a:moveTo>
                <a:cubicBezTo>
                  <a:pt x="67" y="111"/>
                  <a:pt x="64" y="212"/>
                  <a:pt x="58" y="218"/>
                </a:cubicBezTo>
                <a:cubicBezTo>
                  <a:pt x="51" y="223"/>
                  <a:pt x="46" y="220"/>
                  <a:pt x="46" y="211"/>
                </a:cubicBezTo>
                <a:cubicBezTo>
                  <a:pt x="46" y="202"/>
                  <a:pt x="42" y="186"/>
                  <a:pt x="24" y="198"/>
                </a:cubicBezTo>
                <a:cubicBezTo>
                  <a:pt x="6" y="211"/>
                  <a:pt x="0" y="272"/>
                  <a:pt x="30" y="259"/>
                </a:cubicBezTo>
                <a:cubicBezTo>
                  <a:pt x="42" y="254"/>
                  <a:pt x="55" y="274"/>
                  <a:pt x="58" y="286"/>
                </a:cubicBezTo>
                <a:cubicBezTo>
                  <a:pt x="63" y="311"/>
                  <a:pt x="57" y="342"/>
                  <a:pt x="64" y="390"/>
                </a:cubicBezTo>
                <a:cubicBezTo>
                  <a:pt x="107" y="396"/>
                  <a:pt x="137" y="396"/>
                  <a:pt x="161" y="391"/>
                </a:cubicBezTo>
                <a:cubicBezTo>
                  <a:pt x="190" y="385"/>
                  <a:pt x="206" y="370"/>
                  <a:pt x="199" y="363"/>
                </a:cubicBezTo>
                <a:cubicBezTo>
                  <a:pt x="192" y="356"/>
                  <a:pt x="170" y="351"/>
                  <a:pt x="172" y="336"/>
                </a:cubicBezTo>
                <a:cubicBezTo>
                  <a:pt x="174" y="320"/>
                  <a:pt x="205" y="321"/>
                  <a:pt x="221" y="326"/>
                </a:cubicBezTo>
                <a:cubicBezTo>
                  <a:pt x="236" y="331"/>
                  <a:pt x="255" y="336"/>
                  <a:pt x="246" y="353"/>
                </a:cubicBezTo>
                <a:cubicBezTo>
                  <a:pt x="236" y="370"/>
                  <a:pt x="247" y="380"/>
                  <a:pt x="264" y="385"/>
                </a:cubicBezTo>
                <a:cubicBezTo>
                  <a:pt x="277" y="389"/>
                  <a:pt x="350" y="373"/>
                  <a:pt x="413" y="378"/>
                </a:cubicBezTo>
                <a:cubicBezTo>
                  <a:pt x="413" y="0"/>
                  <a:pt x="413" y="0"/>
                  <a:pt x="413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6" y="22"/>
                  <a:pt x="57" y="43"/>
                  <a:pt x="59" y="57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6311900" ty="0" sx="69000" sy="69000" flip="none" algn="t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4454268" y="3052323"/>
            <a:ext cx="1899486" cy="1670300"/>
          </a:xfrm>
          <a:custGeom>
            <a:avLst/>
            <a:gdLst/>
            <a:ahLst/>
            <a:cxnLst>
              <a:cxn ang="0">
                <a:pos x="157" y="17"/>
              </a:cxn>
              <a:cxn ang="0">
                <a:pos x="182" y="55"/>
              </a:cxn>
              <a:cxn ang="0">
                <a:pos x="133" y="64"/>
              </a:cxn>
              <a:cxn ang="0">
                <a:pos x="105" y="45"/>
              </a:cxn>
              <a:cxn ang="0">
                <a:pos x="112" y="19"/>
              </a:cxn>
              <a:cxn ang="0">
                <a:pos x="11" y="12"/>
              </a:cxn>
              <a:cxn ang="0">
                <a:pos x="13" y="162"/>
              </a:cxn>
              <a:cxn ang="0">
                <a:pos x="9" y="235"/>
              </a:cxn>
              <a:cxn ang="0">
                <a:pos x="33" y="256"/>
              </a:cxn>
              <a:cxn ang="0">
                <a:pos x="67" y="248"/>
              </a:cxn>
              <a:cxn ang="0">
                <a:pos x="62" y="285"/>
              </a:cxn>
              <a:cxn ang="0">
                <a:pos x="34" y="316"/>
              </a:cxn>
              <a:cxn ang="0">
                <a:pos x="18" y="299"/>
              </a:cxn>
              <a:cxn ang="0">
                <a:pos x="5" y="299"/>
              </a:cxn>
              <a:cxn ang="0">
                <a:pos x="12" y="399"/>
              </a:cxn>
              <a:cxn ang="0">
                <a:pos x="85" y="392"/>
              </a:cxn>
              <a:cxn ang="0">
                <a:pos x="145" y="368"/>
              </a:cxn>
              <a:cxn ang="0">
                <a:pos x="146" y="337"/>
              </a:cxn>
              <a:cxn ang="0">
                <a:pos x="201" y="334"/>
              </a:cxn>
              <a:cxn ang="0">
                <a:pos x="198" y="364"/>
              </a:cxn>
              <a:cxn ang="0">
                <a:pos x="252" y="392"/>
              </a:cxn>
              <a:cxn ang="0">
                <a:pos x="363" y="401"/>
              </a:cxn>
              <a:cxn ang="0">
                <a:pos x="364" y="246"/>
              </a:cxn>
              <a:cxn ang="0">
                <a:pos x="384" y="199"/>
              </a:cxn>
              <a:cxn ang="0">
                <a:pos x="417" y="196"/>
              </a:cxn>
              <a:cxn ang="0">
                <a:pos x="408" y="157"/>
              </a:cxn>
              <a:cxn ang="0">
                <a:pos x="372" y="159"/>
              </a:cxn>
              <a:cxn ang="0">
                <a:pos x="367" y="125"/>
              </a:cxn>
              <a:cxn ang="0">
                <a:pos x="365" y="9"/>
              </a:cxn>
              <a:cxn ang="0">
                <a:pos x="157" y="17"/>
              </a:cxn>
            </a:cxnLst>
            <a:rect l="0" t="0" r="r" b="b"/>
            <a:pathLst>
              <a:path w="422" h="406">
                <a:moveTo>
                  <a:pt x="157" y="17"/>
                </a:moveTo>
                <a:cubicBezTo>
                  <a:pt x="147" y="27"/>
                  <a:pt x="186" y="42"/>
                  <a:pt x="182" y="55"/>
                </a:cubicBezTo>
                <a:cubicBezTo>
                  <a:pt x="178" y="68"/>
                  <a:pt x="154" y="66"/>
                  <a:pt x="133" y="64"/>
                </a:cubicBezTo>
                <a:cubicBezTo>
                  <a:pt x="113" y="63"/>
                  <a:pt x="104" y="56"/>
                  <a:pt x="105" y="45"/>
                </a:cubicBezTo>
                <a:cubicBezTo>
                  <a:pt x="105" y="34"/>
                  <a:pt x="123" y="25"/>
                  <a:pt x="112" y="19"/>
                </a:cubicBezTo>
                <a:cubicBezTo>
                  <a:pt x="86" y="5"/>
                  <a:pt x="22" y="10"/>
                  <a:pt x="11" y="12"/>
                </a:cubicBezTo>
                <a:cubicBezTo>
                  <a:pt x="23" y="73"/>
                  <a:pt x="15" y="141"/>
                  <a:pt x="13" y="162"/>
                </a:cubicBezTo>
                <a:cubicBezTo>
                  <a:pt x="11" y="182"/>
                  <a:pt x="6" y="219"/>
                  <a:pt x="9" y="235"/>
                </a:cubicBezTo>
                <a:cubicBezTo>
                  <a:pt x="11" y="252"/>
                  <a:pt x="21" y="258"/>
                  <a:pt x="33" y="256"/>
                </a:cubicBezTo>
                <a:cubicBezTo>
                  <a:pt x="44" y="253"/>
                  <a:pt x="59" y="241"/>
                  <a:pt x="67" y="248"/>
                </a:cubicBezTo>
                <a:cubicBezTo>
                  <a:pt x="74" y="254"/>
                  <a:pt x="67" y="270"/>
                  <a:pt x="62" y="285"/>
                </a:cubicBezTo>
                <a:cubicBezTo>
                  <a:pt x="57" y="299"/>
                  <a:pt x="43" y="316"/>
                  <a:pt x="34" y="316"/>
                </a:cubicBezTo>
                <a:cubicBezTo>
                  <a:pt x="24" y="316"/>
                  <a:pt x="20" y="305"/>
                  <a:pt x="18" y="299"/>
                </a:cubicBezTo>
                <a:cubicBezTo>
                  <a:pt x="16" y="292"/>
                  <a:pt x="10" y="292"/>
                  <a:pt x="5" y="299"/>
                </a:cubicBezTo>
                <a:cubicBezTo>
                  <a:pt x="0" y="306"/>
                  <a:pt x="8" y="384"/>
                  <a:pt x="12" y="399"/>
                </a:cubicBezTo>
                <a:cubicBezTo>
                  <a:pt x="32" y="391"/>
                  <a:pt x="53" y="381"/>
                  <a:pt x="85" y="392"/>
                </a:cubicBezTo>
                <a:cubicBezTo>
                  <a:pt x="110" y="400"/>
                  <a:pt x="156" y="390"/>
                  <a:pt x="145" y="368"/>
                </a:cubicBezTo>
                <a:cubicBezTo>
                  <a:pt x="137" y="351"/>
                  <a:pt x="138" y="341"/>
                  <a:pt x="146" y="337"/>
                </a:cubicBezTo>
                <a:cubicBezTo>
                  <a:pt x="154" y="333"/>
                  <a:pt x="192" y="329"/>
                  <a:pt x="201" y="334"/>
                </a:cubicBezTo>
                <a:cubicBezTo>
                  <a:pt x="209" y="340"/>
                  <a:pt x="204" y="356"/>
                  <a:pt x="198" y="364"/>
                </a:cubicBezTo>
                <a:cubicBezTo>
                  <a:pt x="189" y="374"/>
                  <a:pt x="217" y="387"/>
                  <a:pt x="252" y="392"/>
                </a:cubicBezTo>
                <a:cubicBezTo>
                  <a:pt x="303" y="400"/>
                  <a:pt x="337" y="406"/>
                  <a:pt x="363" y="401"/>
                </a:cubicBezTo>
                <a:cubicBezTo>
                  <a:pt x="343" y="320"/>
                  <a:pt x="363" y="270"/>
                  <a:pt x="364" y="246"/>
                </a:cubicBezTo>
                <a:cubicBezTo>
                  <a:pt x="365" y="215"/>
                  <a:pt x="372" y="187"/>
                  <a:pt x="384" y="199"/>
                </a:cubicBezTo>
                <a:cubicBezTo>
                  <a:pt x="401" y="214"/>
                  <a:pt x="412" y="211"/>
                  <a:pt x="417" y="196"/>
                </a:cubicBezTo>
                <a:cubicBezTo>
                  <a:pt x="422" y="181"/>
                  <a:pt x="416" y="163"/>
                  <a:pt x="408" y="157"/>
                </a:cubicBezTo>
                <a:cubicBezTo>
                  <a:pt x="400" y="151"/>
                  <a:pt x="384" y="166"/>
                  <a:pt x="372" y="159"/>
                </a:cubicBezTo>
                <a:cubicBezTo>
                  <a:pt x="360" y="153"/>
                  <a:pt x="362" y="142"/>
                  <a:pt x="367" y="125"/>
                </a:cubicBezTo>
                <a:cubicBezTo>
                  <a:pt x="380" y="71"/>
                  <a:pt x="368" y="39"/>
                  <a:pt x="365" y="9"/>
                </a:cubicBezTo>
                <a:cubicBezTo>
                  <a:pt x="300" y="0"/>
                  <a:pt x="167" y="7"/>
                  <a:pt x="157" y="17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3060700" ty="-158750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2682429" y="3055806"/>
            <a:ext cx="2105248" cy="1929814"/>
          </a:xfrm>
          <a:custGeom>
            <a:avLst/>
            <a:gdLst/>
            <a:ahLst/>
            <a:cxnLst>
              <a:cxn ang="0">
                <a:pos x="399" y="298"/>
              </a:cxn>
              <a:cxn ang="0">
                <a:pos x="412" y="298"/>
              </a:cxn>
              <a:cxn ang="0">
                <a:pos x="428" y="315"/>
              </a:cxn>
              <a:cxn ang="0">
                <a:pos x="456" y="284"/>
              </a:cxn>
              <a:cxn ang="0">
                <a:pos x="461" y="247"/>
              </a:cxn>
              <a:cxn ang="0">
                <a:pos x="427" y="255"/>
              </a:cxn>
              <a:cxn ang="0">
                <a:pos x="403" y="234"/>
              </a:cxn>
              <a:cxn ang="0">
                <a:pos x="407" y="161"/>
              </a:cxn>
              <a:cxn ang="0">
                <a:pos x="405" y="11"/>
              </a:cxn>
              <a:cxn ang="0">
                <a:pos x="266" y="5"/>
              </a:cxn>
              <a:cxn ang="0">
                <a:pos x="222" y="24"/>
              </a:cxn>
              <a:cxn ang="0">
                <a:pos x="220" y="61"/>
              </a:cxn>
              <a:cxn ang="0">
                <a:pos x="171" y="54"/>
              </a:cxn>
              <a:cxn ang="0">
                <a:pos x="179" y="28"/>
              </a:cxn>
              <a:cxn ang="0">
                <a:pos x="156" y="15"/>
              </a:cxn>
              <a:cxn ang="0">
                <a:pos x="53" y="13"/>
              </a:cxn>
              <a:cxn ang="0">
                <a:pos x="52" y="192"/>
              </a:cxn>
              <a:cxn ang="0">
                <a:pos x="57" y="278"/>
              </a:cxn>
              <a:cxn ang="0">
                <a:pos x="40" y="287"/>
              </a:cxn>
              <a:cxn ang="0">
                <a:pos x="11" y="291"/>
              </a:cxn>
              <a:cxn ang="0">
                <a:pos x="17" y="340"/>
              </a:cxn>
              <a:cxn ang="0">
                <a:pos x="40" y="335"/>
              </a:cxn>
              <a:cxn ang="0">
                <a:pos x="58" y="326"/>
              </a:cxn>
              <a:cxn ang="0">
                <a:pos x="53" y="403"/>
              </a:cxn>
              <a:cxn ang="0">
                <a:pos x="185" y="398"/>
              </a:cxn>
              <a:cxn ang="0">
                <a:pos x="243" y="428"/>
              </a:cxn>
              <a:cxn ang="0">
                <a:pos x="258" y="465"/>
              </a:cxn>
              <a:cxn ang="0">
                <a:pos x="306" y="441"/>
              </a:cxn>
              <a:cxn ang="0">
                <a:pos x="286" y="418"/>
              </a:cxn>
              <a:cxn ang="0">
                <a:pos x="333" y="397"/>
              </a:cxn>
              <a:cxn ang="0">
                <a:pos x="406" y="398"/>
              </a:cxn>
              <a:cxn ang="0">
                <a:pos x="399" y="298"/>
              </a:cxn>
            </a:cxnLst>
            <a:rect l="0" t="0" r="r" b="b"/>
            <a:pathLst>
              <a:path w="468" h="469">
                <a:moveTo>
                  <a:pt x="399" y="298"/>
                </a:moveTo>
                <a:cubicBezTo>
                  <a:pt x="404" y="291"/>
                  <a:pt x="410" y="291"/>
                  <a:pt x="412" y="298"/>
                </a:cubicBezTo>
                <a:cubicBezTo>
                  <a:pt x="414" y="304"/>
                  <a:pt x="418" y="315"/>
                  <a:pt x="428" y="315"/>
                </a:cubicBezTo>
                <a:cubicBezTo>
                  <a:pt x="437" y="315"/>
                  <a:pt x="451" y="298"/>
                  <a:pt x="456" y="284"/>
                </a:cubicBezTo>
                <a:cubicBezTo>
                  <a:pt x="461" y="269"/>
                  <a:pt x="468" y="253"/>
                  <a:pt x="461" y="247"/>
                </a:cubicBezTo>
                <a:cubicBezTo>
                  <a:pt x="453" y="240"/>
                  <a:pt x="438" y="252"/>
                  <a:pt x="427" y="255"/>
                </a:cubicBezTo>
                <a:cubicBezTo>
                  <a:pt x="415" y="257"/>
                  <a:pt x="405" y="251"/>
                  <a:pt x="403" y="234"/>
                </a:cubicBezTo>
                <a:cubicBezTo>
                  <a:pt x="400" y="218"/>
                  <a:pt x="405" y="181"/>
                  <a:pt x="407" y="161"/>
                </a:cubicBezTo>
                <a:cubicBezTo>
                  <a:pt x="409" y="140"/>
                  <a:pt x="417" y="72"/>
                  <a:pt x="405" y="11"/>
                </a:cubicBezTo>
                <a:cubicBezTo>
                  <a:pt x="345" y="17"/>
                  <a:pt x="294" y="11"/>
                  <a:pt x="266" y="5"/>
                </a:cubicBezTo>
                <a:cubicBezTo>
                  <a:pt x="238" y="0"/>
                  <a:pt x="222" y="17"/>
                  <a:pt x="222" y="24"/>
                </a:cubicBezTo>
                <a:cubicBezTo>
                  <a:pt x="222" y="32"/>
                  <a:pt x="236" y="53"/>
                  <a:pt x="220" y="61"/>
                </a:cubicBezTo>
                <a:cubicBezTo>
                  <a:pt x="204" y="69"/>
                  <a:pt x="179" y="67"/>
                  <a:pt x="171" y="54"/>
                </a:cubicBezTo>
                <a:cubicBezTo>
                  <a:pt x="164" y="40"/>
                  <a:pt x="179" y="34"/>
                  <a:pt x="179" y="28"/>
                </a:cubicBezTo>
                <a:cubicBezTo>
                  <a:pt x="179" y="22"/>
                  <a:pt x="169" y="15"/>
                  <a:pt x="156" y="15"/>
                </a:cubicBezTo>
                <a:cubicBezTo>
                  <a:pt x="144" y="15"/>
                  <a:pt x="107" y="21"/>
                  <a:pt x="53" y="13"/>
                </a:cubicBezTo>
                <a:cubicBezTo>
                  <a:pt x="51" y="26"/>
                  <a:pt x="41" y="149"/>
                  <a:pt x="52" y="192"/>
                </a:cubicBezTo>
                <a:cubicBezTo>
                  <a:pt x="64" y="235"/>
                  <a:pt x="60" y="269"/>
                  <a:pt x="57" y="278"/>
                </a:cubicBezTo>
                <a:cubicBezTo>
                  <a:pt x="54" y="287"/>
                  <a:pt x="48" y="293"/>
                  <a:pt x="40" y="287"/>
                </a:cubicBezTo>
                <a:cubicBezTo>
                  <a:pt x="33" y="281"/>
                  <a:pt x="21" y="273"/>
                  <a:pt x="11" y="291"/>
                </a:cubicBezTo>
                <a:cubicBezTo>
                  <a:pt x="0" y="309"/>
                  <a:pt x="10" y="337"/>
                  <a:pt x="17" y="340"/>
                </a:cubicBezTo>
                <a:cubicBezTo>
                  <a:pt x="25" y="344"/>
                  <a:pt x="37" y="345"/>
                  <a:pt x="40" y="335"/>
                </a:cubicBezTo>
                <a:cubicBezTo>
                  <a:pt x="44" y="325"/>
                  <a:pt x="52" y="320"/>
                  <a:pt x="58" y="326"/>
                </a:cubicBezTo>
                <a:cubicBezTo>
                  <a:pt x="76" y="344"/>
                  <a:pt x="46" y="354"/>
                  <a:pt x="53" y="403"/>
                </a:cubicBezTo>
                <a:cubicBezTo>
                  <a:pt x="73" y="403"/>
                  <a:pt x="146" y="390"/>
                  <a:pt x="185" y="398"/>
                </a:cubicBezTo>
                <a:cubicBezTo>
                  <a:pt x="214" y="403"/>
                  <a:pt x="247" y="413"/>
                  <a:pt x="243" y="428"/>
                </a:cubicBezTo>
                <a:cubicBezTo>
                  <a:pt x="239" y="440"/>
                  <a:pt x="219" y="461"/>
                  <a:pt x="258" y="465"/>
                </a:cubicBezTo>
                <a:cubicBezTo>
                  <a:pt x="296" y="469"/>
                  <a:pt x="306" y="447"/>
                  <a:pt x="306" y="441"/>
                </a:cubicBezTo>
                <a:cubicBezTo>
                  <a:pt x="306" y="425"/>
                  <a:pt x="286" y="429"/>
                  <a:pt x="286" y="418"/>
                </a:cubicBezTo>
                <a:cubicBezTo>
                  <a:pt x="287" y="406"/>
                  <a:pt x="307" y="394"/>
                  <a:pt x="333" y="397"/>
                </a:cubicBezTo>
                <a:cubicBezTo>
                  <a:pt x="360" y="400"/>
                  <a:pt x="368" y="409"/>
                  <a:pt x="406" y="398"/>
                </a:cubicBezTo>
                <a:cubicBezTo>
                  <a:pt x="402" y="383"/>
                  <a:pt x="394" y="305"/>
                  <a:pt x="399" y="298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377950" ty="-157480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6048922" y="4623345"/>
            <a:ext cx="1619422" cy="1685975"/>
          </a:xfrm>
          <a:custGeom>
            <a:avLst/>
            <a:gdLst/>
            <a:ahLst/>
            <a:cxnLst>
              <a:cxn ang="0">
                <a:pos x="152" y="22"/>
              </a:cxn>
              <a:cxn ang="0">
                <a:pos x="178" y="60"/>
              </a:cxn>
              <a:cxn ang="0">
                <a:pos x="129" y="69"/>
              </a:cxn>
              <a:cxn ang="0">
                <a:pos x="100" y="50"/>
              </a:cxn>
              <a:cxn ang="0">
                <a:pos x="108" y="23"/>
              </a:cxn>
              <a:cxn ang="0">
                <a:pos x="9" y="19"/>
              </a:cxn>
              <a:cxn ang="0">
                <a:pos x="9" y="154"/>
              </a:cxn>
              <a:cxn ang="0">
                <a:pos x="26" y="236"/>
              </a:cxn>
              <a:cxn ang="0">
                <a:pos x="49" y="209"/>
              </a:cxn>
              <a:cxn ang="0">
                <a:pos x="64" y="250"/>
              </a:cxn>
              <a:cxn ang="0">
                <a:pos x="47" y="284"/>
              </a:cxn>
              <a:cxn ang="0">
                <a:pos x="24" y="277"/>
              </a:cxn>
              <a:cxn ang="0">
                <a:pos x="9" y="325"/>
              </a:cxn>
              <a:cxn ang="0">
                <a:pos x="10" y="410"/>
              </a:cxn>
              <a:cxn ang="0">
                <a:pos x="360" y="410"/>
              </a:cxn>
              <a:cxn ang="0">
                <a:pos x="360" y="29"/>
              </a:cxn>
              <a:cxn ang="0">
                <a:pos x="152" y="22"/>
              </a:cxn>
            </a:cxnLst>
            <a:rect l="0" t="0" r="r" b="b"/>
            <a:pathLst>
              <a:path w="360" h="410">
                <a:moveTo>
                  <a:pt x="152" y="22"/>
                </a:moveTo>
                <a:cubicBezTo>
                  <a:pt x="141" y="31"/>
                  <a:pt x="182" y="46"/>
                  <a:pt x="178" y="60"/>
                </a:cubicBezTo>
                <a:cubicBezTo>
                  <a:pt x="173" y="73"/>
                  <a:pt x="149" y="70"/>
                  <a:pt x="129" y="69"/>
                </a:cubicBezTo>
                <a:cubicBezTo>
                  <a:pt x="108" y="68"/>
                  <a:pt x="100" y="61"/>
                  <a:pt x="100" y="50"/>
                </a:cubicBezTo>
                <a:cubicBezTo>
                  <a:pt x="101" y="39"/>
                  <a:pt x="119" y="29"/>
                  <a:pt x="108" y="23"/>
                </a:cubicBezTo>
                <a:cubicBezTo>
                  <a:pt x="82" y="10"/>
                  <a:pt x="20" y="16"/>
                  <a:pt x="9" y="19"/>
                </a:cubicBezTo>
                <a:cubicBezTo>
                  <a:pt x="20" y="71"/>
                  <a:pt x="12" y="137"/>
                  <a:pt x="9" y="154"/>
                </a:cubicBezTo>
                <a:cubicBezTo>
                  <a:pt x="0" y="197"/>
                  <a:pt x="9" y="233"/>
                  <a:pt x="26" y="236"/>
                </a:cubicBezTo>
                <a:cubicBezTo>
                  <a:pt x="33" y="237"/>
                  <a:pt x="34" y="212"/>
                  <a:pt x="49" y="209"/>
                </a:cubicBezTo>
                <a:cubicBezTo>
                  <a:pt x="64" y="207"/>
                  <a:pt x="64" y="234"/>
                  <a:pt x="64" y="250"/>
                </a:cubicBezTo>
                <a:cubicBezTo>
                  <a:pt x="64" y="267"/>
                  <a:pt x="57" y="284"/>
                  <a:pt x="47" y="284"/>
                </a:cubicBezTo>
                <a:cubicBezTo>
                  <a:pt x="36" y="284"/>
                  <a:pt x="34" y="277"/>
                  <a:pt x="24" y="277"/>
                </a:cubicBezTo>
                <a:cubicBezTo>
                  <a:pt x="14" y="276"/>
                  <a:pt x="13" y="298"/>
                  <a:pt x="9" y="325"/>
                </a:cubicBezTo>
                <a:cubicBezTo>
                  <a:pt x="7" y="341"/>
                  <a:pt x="4" y="373"/>
                  <a:pt x="10" y="410"/>
                </a:cubicBezTo>
                <a:cubicBezTo>
                  <a:pt x="360" y="410"/>
                  <a:pt x="360" y="410"/>
                  <a:pt x="360" y="410"/>
                </a:cubicBezTo>
                <a:cubicBezTo>
                  <a:pt x="360" y="29"/>
                  <a:pt x="360" y="29"/>
                  <a:pt x="360" y="29"/>
                </a:cubicBezTo>
                <a:cubicBezTo>
                  <a:pt x="293" y="11"/>
                  <a:pt x="181" y="0"/>
                  <a:pt x="152" y="22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2668250" ty="-6350" sx="69000" sy="69000" flip="none" algn="b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4248506" y="4405632"/>
            <a:ext cx="2088102" cy="1903688"/>
          </a:xfrm>
          <a:custGeom>
            <a:avLst/>
            <a:gdLst/>
            <a:ahLst/>
            <a:cxnLst>
              <a:cxn ang="0">
                <a:pos x="409" y="378"/>
              </a:cxn>
              <a:cxn ang="0">
                <a:pos x="424" y="330"/>
              </a:cxn>
              <a:cxn ang="0">
                <a:pos x="447" y="337"/>
              </a:cxn>
              <a:cxn ang="0">
                <a:pos x="464" y="303"/>
              </a:cxn>
              <a:cxn ang="0">
                <a:pos x="449" y="262"/>
              </a:cxn>
              <a:cxn ang="0">
                <a:pos x="426" y="289"/>
              </a:cxn>
              <a:cxn ang="0">
                <a:pos x="409" y="207"/>
              </a:cxn>
              <a:cxn ang="0">
                <a:pos x="409" y="72"/>
              </a:cxn>
              <a:cxn ang="0">
                <a:pos x="298" y="63"/>
              </a:cxn>
              <a:cxn ang="0">
                <a:pos x="244" y="35"/>
              </a:cxn>
              <a:cxn ang="0">
                <a:pos x="247" y="5"/>
              </a:cxn>
              <a:cxn ang="0">
                <a:pos x="192" y="8"/>
              </a:cxn>
              <a:cxn ang="0">
                <a:pos x="191" y="39"/>
              </a:cxn>
              <a:cxn ang="0">
                <a:pos x="131" y="63"/>
              </a:cxn>
              <a:cxn ang="0">
                <a:pos x="58" y="70"/>
              </a:cxn>
              <a:cxn ang="0">
                <a:pos x="59" y="183"/>
              </a:cxn>
              <a:cxn ang="0">
                <a:pos x="47" y="255"/>
              </a:cxn>
              <a:cxn ang="0">
                <a:pos x="25" y="266"/>
              </a:cxn>
              <a:cxn ang="0">
                <a:pos x="2" y="282"/>
              </a:cxn>
              <a:cxn ang="0">
                <a:pos x="12" y="320"/>
              </a:cxn>
              <a:cxn ang="0">
                <a:pos x="41" y="310"/>
              </a:cxn>
              <a:cxn ang="0">
                <a:pos x="59" y="305"/>
              </a:cxn>
              <a:cxn ang="0">
                <a:pos x="54" y="383"/>
              </a:cxn>
              <a:cxn ang="0">
                <a:pos x="63" y="463"/>
              </a:cxn>
              <a:cxn ang="0">
                <a:pos x="410" y="463"/>
              </a:cxn>
              <a:cxn ang="0">
                <a:pos x="409" y="378"/>
              </a:cxn>
            </a:cxnLst>
            <a:rect l="0" t="0" r="r" b="b"/>
            <a:pathLst>
              <a:path w="464" h="463">
                <a:moveTo>
                  <a:pt x="409" y="378"/>
                </a:moveTo>
                <a:cubicBezTo>
                  <a:pt x="413" y="351"/>
                  <a:pt x="414" y="329"/>
                  <a:pt x="424" y="330"/>
                </a:cubicBezTo>
                <a:cubicBezTo>
                  <a:pt x="434" y="330"/>
                  <a:pt x="436" y="337"/>
                  <a:pt x="447" y="337"/>
                </a:cubicBezTo>
                <a:cubicBezTo>
                  <a:pt x="457" y="337"/>
                  <a:pt x="464" y="320"/>
                  <a:pt x="464" y="303"/>
                </a:cubicBezTo>
                <a:cubicBezTo>
                  <a:pt x="464" y="287"/>
                  <a:pt x="464" y="260"/>
                  <a:pt x="449" y="262"/>
                </a:cubicBezTo>
                <a:cubicBezTo>
                  <a:pt x="434" y="265"/>
                  <a:pt x="433" y="290"/>
                  <a:pt x="426" y="289"/>
                </a:cubicBezTo>
                <a:cubicBezTo>
                  <a:pt x="409" y="286"/>
                  <a:pt x="400" y="250"/>
                  <a:pt x="409" y="207"/>
                </a:cubicBezTo>
                <a:cubicBezTo>
                  <a:pt x="412" y="190"/>
                  <a:pt x="420" y="124"/>
                  <a:pt x="409" y="72"/>
                </a:cubicBezTo>
                <a:cubicBezTo>
                  <a:pt x="383" y="77"/>
                  <a:pt x="349" y="71"/>
                  <a:pt x="298" y="63"/>
                </a:cubicBezTo>
                <a:cubicBezTo>
                  <a:pt x="263" y="58"/>
                  <a:pt x="235" y="45"/>
                  <a:pt x="244" y="35"/>
                </a:cubicBezTo>
                <a:cubicBezTo>
                  <a:pt x="250" y="27"/>
                  <a:pt x="255" y="11"/>
                  <a:pt x="247" y="5"/>
                </a:cubicBezTo>
                <a:cubicBezTo>
                  <a:pt x="238" y="0"/>
                  <a:pt x="200" y="4"/>
                  <a:pt x="192" y="8"/>
                </a:cubicBezTo>
                <a:cubicBezTo>
                  <a:pt x="184" y="12"/>
                  <a:pt x="183" y="22"/>
                  <a:pt x="191" y="39"/>
                </a:cubicBezTo>
                <a:cubicBezTo>
                  <a:pt x="202" y="61"/>
                  <a:pt x="156" y="71"/>
                  <a:pt x="131" y="63"/>
                </a:cubicBezTo>
                <a:cubicBezTo>
                  <a:pt x="99" y="52"/>
                  <a:pt x="78" y="62"/>
                  <a:pt x="58" y="70"/>
                </a:cubicBezTo>
                <a:cubicBezTo>
                  <a:pt x="63" y="94"/>
                  <a:pt x="61" y="160"/>
                  <a:pt x="59" y="183"/>
                </a:cubicBezTo>
                <a:cubicBezTo>
                  <a:pt x="57" y="205"/>
                  <a:pt x="51" y="242"/>
                  <a:pt x="47" y="255"/>
                </a:cubicBezTo>
                <a:cubicBezTo>
                  <a:pt x="46" y="260"/>
                  <a:pt x="41" y="279"/>
                  <a:pt x="25" y="266"/>
                </a:cubicBezTo>
                <a:cubicBezTo>
                  <a:pt x="10" y="254"/>
                  <a:pt x="4" y="270"/>
                  <a:pt x="2" y="282"/>
                </a:cubicBezTo>
                <a:cubicBezTo>
                  <a:pt x="0" y="295"/>
                  <a:pt x="2" y="307"/>
                  <a:pt x="12" y="320"/>
                </a:cubicBezTo>
                <a:cubicBezTo>
                  <a:pt x="23" y="332"/>
                  <a:pt x="34" y="322"/>
                  <a:pt x="41" y="310"/>
                </a:cubicBezTo>
                <a:cubicBezTo>
                  <a:pt x="47" y="299"/>
                  <a:pt x="53" y="297"/>
                  <a:pt x="59" y="305"/>
                </a:cubicBezTo>
                <a:cubicBezTo>
                  <a:pt x="68" y="315"/>
                  <a:pt x="58" y="339"/>
                  <a:pt x="54" y="383"/>
                </a:cubicBezTo>
                <a:cubicBezTo>
                  <a:pt x="51" y="403"/>
                  <a:pt x="58" y="441"/>
                  <a:pt x="63" y="463"/>
                </a:cubicBezTo>
                <a:cubicBezTo>
                  <a:pt x="410" y="463"/>
                  <a:pt x="410" y="463"/>
                  <a:pt x="410" y="463"/>
                </a:cubicBezTo>
                <a:cubicBezTo>
                  <a:pt x="404" y="426"/>
                  <a:pt x="407" y="394"/>
                  <a:pt x="409" y="378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2844800" ty="-282575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999386" y="2801517"/>
            <a:ext cx="1668958" cy="2121402"/>
          </a:xfrm>
          <a:custGeom>
            <a:avLst/>
            <a:gdLst/>
            <a:ahLst/>
            <a:cxnLst>
              <a:cxn ang="0">
                <a:pos x="222" y="65"/>
              </a:cxn>
              <a:cxn ang="0">
                <a:pos x="204" y="33"/>
              </a:cxn>
              <a:cxn ang="0">
                <a:pos x="179" y="6"/>
              </a:cxn>
              <a:cxn ang="0">
                <a:pos x="130" y="16"/>
              </a:cxn>
              <a:cxn ang="0">
                <a:pos x="157" y="43"/>
              </a:cxn>
              <a:cxn ang="0">
                <a:pos x="119" y="71"/>
              </a:cxn>
              <a:cxn ang="0">
                <a:pos x="22" y="70"/>
              </a:cxn>
              <a:cxn ang="0">
                <a:pos x="24" y="186"/>
              </a:cxn>
              <a:cxn ang="0">
                <a:pos x="29" y="220"/>
              </a:cxn>
              <a:cxn ang="0">
                <a:pos x="65" y="218"/>
              </a:cxn>
              <a:cxn ang="0">
                <a:pos x="74" y="257"/>
              </a:cxn>
              <a:cxn ang="0">
                <a:pos x="41" y="260"/>
              </a:cxn>
              <a:cxn ang="0">
                <a:pos x="21" y="307"/>
              </a:cxn>
              <a:cxn ang="0">
                <a:pos x="20" y="462"/>
              </a:cxn>
              <a:cxn ang="0">
                <a:pos x="119" y="466"/>
              </a:cxn>
              <a:cxn ang="0">
                <a:pos x="111" y="493"/>
              </a:cxn>
              <a:cxn ang="0">
                <a:pos x="140" y="512"/>
              </a:cxn>
              <a:cxn ang="0">
                <a:pos x="189" y="503"/>
              </a:cxn>
              <a:cxn ang="0">
                <a:pos x="163" y="465"/>
              </a:cxn>
              <a:cxn ang="0">
                <a:pos x="371" y="472"/>
              </a:cxn>
              <a:cxn ang="0">
                <a:pos x="371" y="58"/>
              </a:cxn>
              <a:cxn ang="0">
                <a:pos x="222" y="65"/>
              </a:cxn>
            </a:cxnLst>
            <a:rect l="0" t="0" r="r" b="b"/>
            <a:pathLst>
              <a:path w="371" h="516">
                <a:moveTo>
                  <a:pt x="222" y="65"/>
                </a:moveTo>
                <a:cubicBezTo>
                  <a:pt x="205" y="60"/>
                  <a:pt x="194" y="50"/>
                  <a:pt x="204" y="33"/>
                </a:cubicBezTo>
                <a:cubicBezTo>
                  <a:pt x="213" y="16"/>
                  <a:pt x="194" y="11"/>
                  <a:pt x="179" y="6"/>
                </a:cubicBezTo>
                <a:cubicBezTo>
                  <a:pt x="163" y="1"/>
                  <a:pt x="132" y="0"/>
                  <a:pt x="130" y="16"/>
                </a:cubicBezTo>
                <a:cubicBezTo>
                  <a:pt x="128" y="31"/>
                  <a:pt x="150" y="36"/>
                  <a:pt x="157" y="43"/>
                </a:cubicBezTo>
                <a:cubicBezTo>
                  <a:pt x="164" y="50"/>
                  <a:pt x="148" y="65"/>
                  <a:pt x="119" y="71"/>
                </a:cubicBezTo>
                <a:cubicBezTo>
                  <a:pt x="95" y="76"/>
                  <a:pt x="65" y="76"/>
                  <a:pt x="22" y="70"/>
                </a:cubicBezTo>
                <a:cubicBezTo>
                  <a:pt x="25" y="100"/>
                  <a:pt x="37" y="132"/>
                  <a:pt x="24" y="186"/>
                </a:cubicBezTo>
                <a:cubicBezTo>
                  <a:pt x="19" y="203"/>
                  <a:pt x="17" y="214"/>
                  <a:pt x="29" y="220"/>
                </a:cubicBezTo>
                <a:cubicBezTo>
                  <a:pt x="41" y="227"/>
                  <a:pt x="57" y="212"/>
                  <a:pt x="65" y="218"/>
                </a:cubicBezTo>
                <a:cubicBezTo>
                  <a:pt x="73" y="224"/>
                  <a:pt x="79" y="242"/>
                  <a:pt x="74" y="257"/>
                </a:cubicBezTo>
                <a:cubicBezTo>
                  <a:pt x="69" y="272"/>
                  <a:pt x="58" y="275"/>
                  <a:pt x="41" y="260"/>
                </a:cubicBezTo>
                <a:cubicBezTo>
                  <a:pt x="29" y="248"/>
                  <a:pt x="22" y="276"/>
                  <a:pt x="21" y="307"/>
                </a:cubicBezTo>
                <a:cubicBezTo>
                  <a:pt x="20" y="331"/>
                  <a:pt x="0" y="381"/>
                  <a:pt x="20" y="462"/>
                </a:cubicBezTo>
                <a:cubicBezTo>
                  <a:pt x="31" y="459"/>
                  <a:pt x="93" y="453"/>
                  <a:pt x="119" y="466"/>
                </a:cubicBezTo>
                <a:cubicBezTo>
                  <a:pt x="130" y="472"/>
                  <a:pt x="112" y="482"/>
                  <a:pt x="111" y="493"/>
                </a:cubicBezTo>
                <a:cubicBezTo>
                  <a:pt x="111" y="504"/>
                  <a:pt x="119" y="511"/>
                  <a:pt x="140" y="512"/>
                </a:cubicBezTo>
                <a:cubicBezTo>
                  <a:pt x="160" y="513"/>
                  <a:pt x="184" y="516"/>
                  <a:pt x="189" y="503"/>
                </a:cubicBezTo>
                <a:cubicBezTo>
                  <a:pt x="193" y="489"/>
                  <a:pt x="152" y="474"/>
                  <a:pt x="163" y="465"/>
                </a:cubicBezTo>
                <a:cubicBezTo>
                  <a:pt x="192" y="443"/>
                  <a:pt x="304" y="454"/>
                  <a:pt x="371" y="472"/>
                </a:cubicBezTo>
                <a:cubicBezTo>
                  <a:pt x="371" y="58"/>
                  <a:pt x="371" y="58"/>
                  <a:pt x="371" y="58"/>
                </a:cubicBezTo>
                <a:cubicBezTo>
                  <a:pt x="308" y="53"/>
                  <a:pt x="235" y="69"/>
                  <a:pt x="222" y="65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8693150" ty="44450" sx="69000" sy="69000" flip="none" algn="ctr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2857708" y="4659921"/>
            <a:ext cx="1695630" cy="1649399"/>
          </a:xfrm>
          <a:custGeom>
            <a:avLst/>
            <a:gdLst/>
            <a:ahLst/>
            <a:cxnLst>
              <a:cxn ang="0">
                <a:pos x="363" y="321"/>
              </a:cxn>
              <a:cxn ang="0">
                <a:pos x="368" y="243"/>
              </a:cxn>
              <a:cxn ang="0">
                <a:pos x="350" y="248"/>
              </a:cxn>
              <a:cxn ang="0">
                <a:pos x="321" y="258"/>
              </a:cxn>
              <a:cxn ang="0">
                <a:pos x="311" y="220"/>
              </a:cxn>
              <a:cxn ang="0">
                <a:pos x="334" y="204"/>
              </a:cxn>
              <a:cxn ang="0">
                <a:pos x="356" y="193"/>
              </a:cxn>
              <a:cxn ang="0">
                <a:pos x="368" y="121"/>
              </a:cxn>
              <a:cxn ang="0">
                <a:pos x="367" y="8"/>
              </a:cxn>
              <a:cxn ang="0">
                <a:pos x="294" y="7"/>
              </a:cxn>
              <a:cxn ang="0">
                <a:pos x="247" y="28"/>
              </a:cxn>
              <a:cxn ang="0">
                <a:pos x="267" y="51"/>
              </a:cxn>
              <a:cxn ang="0">
                <a:pos x="219" y="75"/>
              </a:cxn>
              <a:cxn ang="0">
                <a:pos x="204" y="38"/>
              </a:cxn>
              <a:cxn ang="0">
                <a:pos x="146" y="8"/>
              </a:cxn>
              <a:cxn ang="0">
                <a:pos x="14" y="13"/>
              </a:cxn>
              <a:cxn ang="0">
                <a:pos x="3" y="133"/>
              </a:cxn>
              <a:cxn ang="0">
                <a:pos x="24" y="175"/>
              </a:cxn>
              <a:cxn ang="0">
                <a:pos x="44" y="148"/>
              </a:cxn>
              <a:cxn ang="0">
                <a:pos x="66" y="184"/>
              </a:cxn>
              <a:cxn ang="0">
                <a:pos x="31" y="227"/>
              </a:cxn>
              <a:cxn ang="0">
                <a:pos x="2" y="255"/>
              </a:cxn>
              <a:cxn ang="0">
                <a:pos x="15" y="401"/>
              </a:cxn>
              <a:cxn ang="0">
                <a:pos x="372" y="401"/>
              </a:cxn>
              <a:cxn ang="0">
                <a:pos x="363" y="321"/>
              </a:cxn>
            </a:cxnLst>
            <a:rect l="0" t="0" r="r" b="b"/>
            <a:pathLst>
              <a:path w="377" h="401">
                <a:moveTo>
                  <a:pt x="363" y="321"/>
                </a:moveTo>
                <a:cubicBezTo>
                  <a:pt x="367" y="277"/>
                  <a:pt x="377" y="253"/>
                  <a:pt x="368" y="243"/>
                </a:cubicBezTo>
                <a:cubicBezTo>
                  <a:pt x="362" y="235"/>
                  <a:pt x="356" y="237"/>
                  <a:pt x="350" y="248"/>
                </a:cubicBezTo>
                <a:cubicBezTo>
                  <a:pt x="343" y="260"/>
                  <a:pt x="332" y="270"/>
                  <a:pt x="321" y="258"/>
                </a:cubicBezTo>
                <a:cubicBezTo>
                  <a:pt x="311" y="245"/>
                  <a:pt x="309" y="233"/>
                  <a:pt x="311" y="220"/>
                </a:cubicBezTo>
                <a:cubicBezTo>
                  <a:pt x="313" y="208"/>
                  <a:pt x="319" y="192"/>
                  <a:pt x="334" y="204"/>
                </a:cubicBezTo>
                <a:cubicBezTo>
                  <a:pt x="350" y="217"/>
                  <a:pt x="355" y="198"/>
                  <a:pt x="356" y="193"/>
                </a:cubicBezTo>
                <a:cubicBezTo>
                  <a:pt x="360" y="180"/>
                  <a:pt x="366" y="143"/>
                  <a:pt x="368" y="121"/>
                </a:cubicBezTo>
                <a:cubicBezTo>
                  <a:pt x="370" y="98"/>
                  <a:pt x="372" y="32"/>
                  <a:pt x="367" y="8"/>
                </a:cubicBezTo>
                <a:cubicBezTo>
                  <a:pt x="329" y="19"/>
                  <a:pt x="321" y="10"/>
                  <a:pt x="294" y="7"/>
                </a:cubicBezTo>
                <a:cubicBezTo>
                  <a:pt x="268" y="4"/>
                  <a:pt x="248" y="16"/>
                  <a:pt x="247" y="28"/>
                </a:cubicBezTo>
                <a:cubicBezTo>
                  <a:pt x="247" y="39"/>
                  <a:pt x="267" y="35"/>
                  <a:pt x="267" y="51"/>
                </a:cubicBezTo>
                <a:cubicBezTo>
                  <a:pt x="267" y="57"/>
                  <a:pt x="257" y="79"/>
                  <a:pt x="219" y="75"/>
                </a:cubicBezTo>
                <a:cubicBezTo>
                  <a:pt x="180" y="71"/>
                  <a:pt x="200" y="50"/>
                  <a:pt x="204" y="38"/>
                </a:cubicBezTo>
                <a:cubicBezTo>
                  <a:pt x="208" y="23"/>
                  <a:pt x="175" y="13"/>
                  <a:pt x="146" y="8"/>
                </a:cubicBezTo>
                <a:cubicBezTo>
                  <a:pt x="107" y="0"/>
                  <a:pt x="34" y="13"/>
                  <a:pt x="14" y="13"/>
                </a:cubicBezTo>
                <a:cubicBezTo>
                  <a:pt x="20" y="64"/>
                  <a:pt x="3" y="107"/>
                  <a:pt x="3" y="133"/>
                </a:cubicBezTo>
                <a:cubicBezTo>
                  <a:pt x="4" y="147"/>
                  <a:pt x="12" y="175"/>
                  <a:pt x="24" y="175"/>
                </a:cubicBezTo>
                <a:cubicBezTo>
                  <a:pt x="36" y="175"/>
                  <a:pt x="31" y="148"/>
                  <a:pt x="44" y="148"/>
                </a:cubicBezTo>
                <a:cubicBezTo>
                  <a:pt x="58" y="148"/>
                  <a:pt x="69" y="167"/>
                  <a:pt x="66" y="184"/>
                </a:cubicBezTo>
                <a:cubicBezTo>
                  <a:pt x="64" y="200"/>
                  <a:pt x="60" y="230"/>
                  <a:pt x="31" y="227"/>
                </a:cubicBezTo>
                <a:cubicBezTo>
                  <a:pt x="2" y="225"/>
                  <a:pt x="0" y="241"/>
                  <a:pt x="2" y="255"/>
                </a:cubicBezTo>
                <a:cubicBezTo>
                  <a:pt x="4" y="265"/>
                  <a:pt x="14" y="341"/>
                  <a:pt x="15" y="401"/>
                </a:cubicBezTo>
                <a:cubicBezTo>
                  <a:pt x="372" y="401"/>
                  <a:pt x="372" y="401"/>
                  <a:pt x="372" y="401"/>
                </a:cubicBezTo>
                <a:cubicBezTo>
                  <a:pt x="367" y="379"/>
                  <a:pt x="360" y="341"/>
                  <a:pt x="363" y="321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-1504950" ty="-310515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1331640" y="4623345"/>
            <a:ext cx="1836615" cy="1685975"/>
          </a:xfrm>
          <a:custGeom>
            <a:avLst/>
            <a:gdLst/>
            <a:ahLst/>
            <a:cxnLst>
              <a:cxn ang="0">
                <a:pos x="370" y="236"/>
              </a:cxn>
              <a:cxn ang="0">
                <a:pos x="405" y="193"/>
              </a:cxn>
              <a:cxn ang="0">
                <a:pos x="383" y="157"/>
              </a:cxn>
              <a:cxn ang="0">
                <a:pos x="363" y="184"/>
              </a:cxn>
              <a:cxn ang="0">
                <a:pos x="342" y="142"/>
              </a:cxn>
              <a:cxn ang="0">
                <a:pos x="353" y="22"/>
              </a:cxn>
              <a:cxn ang="0">
                <a:pos x="166" y="18"/>
              </a:cxn>
              <a:cxn ang="0">
                <a:pos x="191" y="55"/>
              </a:cxn>
              <a:cxn ang="0">
                <a:pos x="142" y="65"/>
              </a:cxn>
              <a:cxn ang="0">
                <a:pos x="114" y="45"/>
              </a:cxn>
              <a:cxn ang="0">
                <a:pos x="121" y="19"/>
              </a:cxn>
              <a:cxn ang="0">
                <a:pos x="0" y="22"/>
              </a:cxn>
              <a:cxn ang="0">
                <a:pos x="0" y="410"/>
              </a:cxn>
              <a:cxn ang="0">
                <a:pos x="354" y="410"/>
              </a:cxn>
              <a:cxn ang="0">
                <a:pos x="341" y="264"/>
              </a:cxn>
              <a:cxn ang="0">
                <a:pos x="370" y="236"/>
              </a:cxn>
            </a:cxnLst>
            <a:rect l="0" t="0" r="r" b="b"/>
            <a:pathLst>
              <a:path w="408" h="410">
                <a:moveTo>
                  <a:pt x="370" y="236"/>
                </a:moveTo>
                <a:cubicBezTo>
                  <a:pt x="399" y="239"/>
                  <a:pt x="403" y="209"/>
                  <a:pt x="405" y="193"/>
                </a:cubicBezTo>
                <a:cubicBezTo>
                  <a:pt x="408" y="176"/>
                  <a:pt x="397" y="157"/>
                  <a:pt x="383" y="157"/>
                </a:cubicBezTo>
                <a:cubicBezTo>
                  <a:pt x="370" y="157"/>
                  <a:pt x="375" y="184"/>
                  <a:pt x="363" y="184"/>
                </a:cubicBezTo>
                <a:cubicBezTo>
                  <a:pt x="351" y="184"/>
                  <a:pt x="343" y="156"/>
                  <a:pt x="342" y="142"/>
                </a:cubicBezTo>
                <a:cubicBezTo>
                  <a:pt x="342" y="116"/>
                  <a:pt x="359" y="73"/>
                  <a:pt x="353" y="22"/>
                </a:cubicBezTo>
                <a:cubicBezTo>
                  <a:pt x="302" y="0"/>
                  <a:pt x="176" y="8"/>
                  <a:pt x="166" y="18"/>
                </a:cubicBezTo>
                <a:cubicBezTo>
                  <a:pt x="156" y="28"/>
                  <a:pt x="195" y="42"/>
                  <a:pt x="191" y="55"/>
                </a:cubicBezTo>
                <a:cubicBezTo>
                  <a:pt x="187" y="69"/>
                  <a:pt x="163" y="66"/>
                  <a:pt x="142" y="65"/>
                </a:cubicBezTo>
                <a:cubicBezTo>
                  <a:pt x="122" y="63"/>
                  <a:pt x="113" y="56"/>
                  <a:pt x="114" y="45"/>
                </a:cubicBezTo>
                <a:cubicBezTo>
                  <a:pt x="114" y="34"/>
                  <a:pt x="132" y="25"/>
                  <a:pt x="121" y="19"/>
                </a:cubicBezTo>
                <a:cubicBezTo>
                  <a:pt x="102" y="9"/>
                  <a:pt x="48" y="10"/>
                  <a:pt x="0" y="22"/>
                </a:cubicBezTo>
                <a:cubicBezTo>
                  <a:pt x="0" y="410"/>
                  <a:pt x="0" y="410"/>
                  <a:pt x="0" y="410"/>
                </a:cubicBezTo>
                <a:cubicBezTo>
                  <a:pt x="354" y="410"/>
                  <a:pt x="354" y="410"/>
                  <a:pt x="354" y="410"/>
                </a:cubicBezTo>
                <a:cubicBezTo>
                  <a:pt x="353" y="350"/>
                  <a:pt x="343" y="274"/>
                  <a:pt x="341" y="264"/>
                </a:cubicBezTo>
                <a:cubicBezTo>
                  <a:pt x="339" y="250"/>
                  <a:pt x="341" y="234"/>
                  <a:pt x="370" y="236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0" ty="-6350" sx="69000" sy="69000" flip="none" algn="b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1331640" y="2834610"/>
            <a:ext cx="1691820" cy="2072635"/>
          </a:xfrm>
          <a:custGeom>
            <a:avLst/>
            <a:gdLst/>
            <a:ahLst/>
            <a:cxnLst>
              <a:cxn ang="0">
                <a:pos x="121" y="454"/>
              </a:cxn>
              <a:cxn ang="0">
                <a:pos x="114" y="480"/>
              </a:cxn>
              <a:cxn ang="0">
                <a:pos x="142" y="500"/>
              </a:cxn>
              <a:cxn ang="0">
                <a:pos x="191" y="490"/>
              </a:cxn>
              <a:cxn ang="0">
                <a:pos x="166" y="453"/>
              </a:cxn>
              <a:cxn ang="0">
                <a:pos x="353" y="457"/>
              </a:cxn>
              <a:cxn ang="0">
                <a:pos x="358" y="380"/>
              </a:cxn>
              <a:cxn ang="0">
                <a:pos x="340" y="389"/>
              </a:cxn>
              <a:cxn ang="0">
                <a:pos x="317" y="394"/>
              </a:cxn>
              <a:cxn ang="0">
                <a:pos x="311" y="345"/>
              </a:cxn>
              <a:cxn ang="0">
                <a:pos x="340" y="341"/>
              </a:cxn>
              <a:cxn ang="0">
                <a:pos x="357" y="332"/>
              </a:cxn>
              <a:cxn ang="0">
                <a:pos x="352" y="246"/>
              </a:cxn>
              <a:cxn ang="0">
                <a:pos x="353" y="67"/>
              </a:cxn>
              <a:cxn ang="0">
                <a:pos x="160" y="64"/>
              </a:cxn>
              <a:cxn ang="0">
                <a:pos x="149" y="54"/>
              </a:cxn>
              <a:cxn ang="0">
                <a:pos x="165" y="33"/>
              </a:cxn>
              <a:cxn ang="0">
                <a:pos x="148" y="13"/>
              </a:cxn>
              <a:cxn ang="0">
                <a:pos x="90" y="16"/>
              </a:cxn>
              <a:cxn ang="0">
                <a:pos x="108" y="53"/>
              </a:cxn>
              <a:cxn ang="0">
                <a:pos x="0" y="62"/>
              </a:cxn>
              <a:cxn ang="0">
                <a:pos x="0" y="457"/>
              </a:cxn>
              <a:cxn ang="0">
                <a:pos x="121" y="454"/>
              </a:cxn>
            </a:cxnLst>
            <a:rect l="0" t="0" r="r" b="b"/>
            <a:pathLst>
              <a:path w="376" h="504">
                <a:moveTo>
                  <a:pt x="121" y="454"/>
                </a:moveTo>
                <a:cubicBezTo>
                  <a:pt x="132" y="460"/>
                  <a:pt x="114" y="469"/>
                  <a:pt x="114" y="480"/>
                </a:cubicBezTo>
                <a:cubicBezTo>
                  <a:pt x="113" y="491"/>
                  <a:pt x="122" y="498"/>
                  <a:pt x="142" y="500"/>
                </a:cubicBezTo>
                <a:cubicBezTo>
                  <a:pt x="163" y="501"/>
                  <a:pt x="187" y="504"/>
                  <a:pt x="191" y="490"/>
                </a:cubicBezTo>
                <a:cubicBezTo>
                  <a:pt x="195" y="477"/>
                  <a:pt x="156" y="463"/>
                  <a:pt x="166" y="453"/>
                </a:cubicBezTo>
                <a:cubicBezTo>
                  <a:pt x="176" y="443"/>
                  <a:pt x="302" y="435"/>
                  <a:pt x="353" y="457"/>
                </a:cubicBezTo>
                <a:cubicBezTo>
                  <a:pt x="346" y="408"/>
                  <a:pt x="376" y="398"/>
                  <a:pt x="358" y="380"/>
                </a:cubicBezTo>
                <a:cubicBezTo>
                  <a:pt x="352" y="374"/>
                  <a:pt x="344" y="379"/>
                  <a:pt x="340" y="389"/>
                </a:cubicBezTo>
                <a:cubicBezTo>
                  <a:pt x="337" y="399"/>
                  <a:pt x="325" y="398"/>
                  <a:pt x="317" y="394"/>
                </a:cubicBezTo>
                <a:cubicBezTo>
                  <a:pt x="310" y="391"/>
                  <a:pt x="300" y="363"/>
                  <a:pt x="311" y="345"/>
                </a:cubicBezTo>
                <a:cubicBezTo>
                  <a:pt x="321" y="327"/>
                  <a:pt x="333" y="335"/>
                  <a:pt x="340" y="341"/>
                </a:cubicBezTo>
                <a:cubicBezTo>
                  <a:pt x="348" y="347"/>
                  <a:pt x="354" y="341"/>
                  <a:pt x="357" y="332"/>
                </a:cubicBezTo>
                <a:cubicBezTo>
                  <a:pt x="360" y="323"/>
                  <a:pt x="364" y="289"/>
                  <a:pt x="352" y="246"/>
                </a:cubicBezTo>
                <a:cubicBezTo>
                  <a:pt x="341" y="203"/>
                  <a:pt x="351" y="80"/>
                  <a:pt x="353" y="67"/>
                </a:cubicBezTo>
                <a:cubicBezTo>
                  <a:pt x="227" y="41"/>
                  <a:pt x="166" y="63"/>
                  <a:pt x="160" y="64"/>
                </a:cubicBezTo>
                <a:cubicBezTo>
                  <a:pt x="153" y="65"/>
                  <a:pt x="150" y="62"/>
                  <a:pt x="149" y="54"/>
                </a:cubicBezTo>
                <a:cubicBezTo>
                  <a:pt x="147" y="46"/>
                  <a:pt x="161" y="40"/>
                  <a:pt x="165" y="33"/>
                </a:cubicBezTo>
                <a:cubicBezTo>
                  <a:pt x="169" y="27"/>
                  <a:pt x="166" y="15"/>
                  <a:pt x="148" y="13"/>
                </a:cubicBezTo>
                <a:cubicBezTo>
                  <a:pt x="135" y="12"/>
                  <a:pt x="97" y="0"/>
                  <a:pt x="90" y="16"/>
                </a:cubicBezTo>
                <a:cubicBezTo>
                  <a:pt x="83" y="32"/>
                  <a:pt x="119" y="37"/>
                  <a:pt x="108" y="53"/>
                </a:cubicBezTo>
                <a:cubicBezTo>
                  <a:pt x="100" y="64"/>
                  <a:pt x="45" y="51"/>
                  <a:pt x="0" y="62"/>
                </a:cubicBezTo>
                <a:cubicBezTo>
                  <a:pt x="0" y="457"/>
                  <a:pt x="0" y="457"/>
                  <a:pt x="0" y="457"/>
                </a:cubicBezTo>
                <a:cubicBezTo>
                  <a:pt x="48" y="445"/>
                  <a:pt x="102" y="444"/>
                  <a:pt x="121" y="454"/>
                </a:cubicBezTo>
                <a:close/>
              </a:path>
            </a:pathLst>
          </a:custGeom>
          <a:blipFill dpi="0" rotWithShape="1">
            <a:blip r:embed="rId5" cstate="print"/>
            <a:srcRect/>
            <a:tile tx="6350" ty="-1346200" sx="69000" sy="69000" flip="none" algn="tl"/>
          </a:blipFill>
          <a:ln w="12700" cap="flat" cmpd="sng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урипко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Ольга\Downloads\swordpen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5229200"/>
            <a:ext cx="1909188" cy="16288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332656"/>
            <a:ext cx="8712968" cy="864096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Удивительные факты о рыбах</a:t>
            </a:r>
          </a:p>
          <a:p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412776"/>
            <a:ext cx="87129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545454"/>
                </a:solidFill>
                <a:latin typeface="Times New Roman"/>
              </a:rPr>
              <a:t>Возраст рыбы можно узнать по чешуе. Чем больше чешуя, тем взрослее рыба.</a:t>
            </a:r>
            <a:r>
              <a:rPr lang="ru-RU" b="0" i="0" dirty="0" smtClean="0">
                <a:solidFill>
                  <a:srgbClr val="545454"/>
                </a:solidFill>
                <a:latin typeface="Times New Roman"/>
              </a:rPr>
              <a:t> </a:t>
            </a:r>
            <a:endParaRPr lang="ru-RU" dirty="0"/>
          </a:p>
        </p:txBody>
      </p:sp>
      <p:pic>
        <p:nvPicPr>
          <p:cNvPr id="9" name="Picture 2" descr="C:\Users\Ольга\Downloads\541601_1.jp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3" y="2492896"/>
            <a:ext cx="4104456" cy="2684375"/>
          </a:xfrm>
          <a:prstGeom prst="rect">
            <a:avLst/>
          </a:prstGeom>
          <a:noFill/>
        </p:spPr>
      </p:pic>
      <p:pic>
        <p:nvPicPr>
          <p:cNvPr id="1029" name="Picture 5" descr="C:\Users\Ольга\Downloads\0_45549_c2fcfccb_L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11560" y="2276872"/>
            <a:ext cx="3853216" cy="6420421"/>
          </a:xfrm>
          <a:prstGeom prst="rect">
            <a:avLst/>
          </a:prstGeom>
          <a:noFill/>
        </p:spPr>
      </p:pic>
      <p:grpSp>
        <p:nvGrpSpPr>
          <p:cNvPr id="10" name="Группа 9"/>
          <p:cNvGrpSpPr/>
          <p:nvPr/>
        </p:nvGrpSpPr>
        <p:grpSpPr>
          <a:xfrm>
            <a:off x="755576" y="2564904"/>
            <a:ext cx="2592288" cy="2520280"/>
            <a:chOff x="5940152" y="404664"/>
            <a:chExt cx="2592288" cy="2520280"/>
          </a:xfrm>
        </p:grpSpPr>
        <p:pic>
          <p:nvPicPr>
            <p:cNvPr id="11" name="Picture 2" descr="C:\Users\Ольга\Downloads\541601_1.jp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5940152" y="404664"/>
              <a:ext cx="2592288" cy="2520280"/>
            </a:xfrm>
            <a:prstGeom prst="ellipse">
              <a:avLst/>
            </a:prstGeom>
            <a:noFill/>
          </p:spPr>
        </p:pic>
        <p:sp>
          <p:nvSpPr>
            <p:cNvPr id="12" name="Овал 11"/>
            <p:cNvSpPr/>
            <p:nvPr/>
          </p:nvSpPr>
          <p:spPr>
            <a:xfrm>
              <a:off x="5940152" y="404664"/>
              <a:ext cx="2592288" cy="2520280"/>
            </a:xfrm>
            <a:prstGeom prst="ellipse">
              <a:avLst/>
            </a:prstGeom>
            <a:solidFill>
              <a:schemeClr val="tx1">
                <a:alpha val="0"/>
              </a:schemeClr>
            </a:solidFill>
            <a:ln>
              <a:solidFill>
                <a:schemeClr val="accent1">
                  <a:shade val="50000"/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30" name="Picture 6" descr="C:\Users\Ольга\Downloads\2be62e8c7b06.jpg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2420888"/>
            <a:ext cx="4175321" cy="2736304"/>
          </a:xfrm>
          <a:prstGeom prst="rect">
            <a:avLst/>
          </a:prstGeom>
          <a:noFill/>
        </p:spPr>
      </p:pic>
      <p:grpSp>
        <p:nvGrpSpPr>
          <p:cNvPr id="14" name="Группа 13"/>
          <p:cNvGrpSpPr/>
          <p:nvPr/>
        </p:nvGrpSpPr>
        <p:grpSpPr>
          <a:xfrm>
            <a:off x="5292080" y="2564904"/>
            <a:ext cx="2664296" cy="2520280"/>
            <a:chOff x="5868144" y="692696"/>
            <a:chExt cx="2664296" cy="2520280"/>
          </a:xfrm>
        </p:grpSpPr>
        <p:grpSp>
          <p:nvGrpSpPr>
            <p:cNvPr id="15" name="Группа 9"/>
            <p:cNvGrpSpPr/>
            <p:nvPr/>
          </p:nvGrpSpPr>
          <p:grpSpPr>
            <a:xfrm>
              <a:off x="5868144" y="692696"/>
              <a:ext cx="2592288" cy="2520280"/>
              <a:chOff x="5940152" y="404664"/>
              <a:chExt cx="2592288" cy="2520280"/>
            </a:xfrm>
          </p:grpSpPr>
          <p:pic>
            <p:nvPicPr>
              <p:cNvPr id="17" name="Picture 2" descr="C:\Users\Ольга\Downloads\541601_1.jpg"/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5940152" y="404664"/>
                <a:ext cx="2592288" cy="2520280"/>
              </a:xfrm>
              <a:prstGeom prst="ellipse">
                <a:avLst/>
              </a:prstGeom>
              <a:noFill/>
            </p:spPr>
          </p:pic>
          <p:sp>
            <p:nvSpPr>
              <p:cNvPr id="18" name="Овал 17"/>
              <p:cNvSpPr/>
              <p:nvPr/>
            </p:nvSpPr>
            <p:spPr>
              <a:xfrm>
                <a:off x="5940152" y="404664"/>
                <a:ext cx="2592288" cy="2520280"/>
              </a:xfrm>
              <a:prstGeom prst="ellipse">
                <a:avLst/>
              </a:prstGeom>
              <a:solidFill>
                <a:schemeClr val="accent1">
                  <a:alpha val="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6" name="Picture 6" descr="C:\Users\Ольга\Downloads\2be62e8c7b06.jpg"/>
            <p:cNvPicPr>
              <a:picLocks noChangeAspect="1" noChangeArrowheads="1"/>
            </p:cNvPicPr>
            <p:nvPr/>
          </p:nvPicPr>
          <p:blipFill>
            <a:blip r:embed="rId8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868144" y="692696"/>
              <a:ext cx="2664296" cy="2520280"/>
            </a:xfrm>
            <a:prstGeom prst="ellipse">
              <a:avLst/>
            </a:prstGeom>
            <a:noFill/>
          </p:spPr>
        </p:pic>
      </p:grpSp>
      <p:pic>
        <p:nvPicPr>
          <p:cNvPr id="19" name="Picture 5" descr="C:\Users\Ольга\Downloads\0_45549_c2fcfccb_L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148064" y="2276872"/>
            <a:ext cx="3853216" cy="6420421"/>
          </a:xfrm>
          <a:prstGeom prst="rect">
            <a:avLst/>
          </a:prstGeom>
          <a:noFill/>
          <a:ln>
            <a:solidFill>
              <a:schemeClr val="accent1">
                <a:shade val="50000"/>
                <a:alpha val="0"/>
              </a:schemeClr>
            </a:solidFill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332656"/>
            <a:ext cx="8712968" cy="864096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Удивительные факты о рыбах</a:t>
            </a:r>
          </a:p>
          <a:p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1043608" y="2487213"/>
            <a:ext cx="4248472" cy="4370787"/>
            <a:chOff x="1763688" y="764704"/>
            <a:chExt cx="4642445" cy="5018859"/>
          </a:xfrm>
        </p:grpSpPr>
        <p:pic>
          <p:nvPicPr>
            <p:cNvPr id="5" name="Picture 2" descr="C:\Users\Ольга\Downloads\7318145-vector-red-retro-tv-set.jpg"/>
            <p:cNvPicPr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63688" y="764704"/>
              <a:ext cx="4642445" cy="5018859"/>
            </a:xfrm>
            <a:prstGeom prst="rect">
              <a:avLst/>
            </a:prstGeom>
            <a:noFill/>
          </p:spPr>
        </p:pic>
        <p:pic>
          <p:nvPicPr>
            <p:cNvPr id="8" name="Picture 4" descr="C:\Users\Ольга\Downloads\0_7a841_a8205455_M.png"/>
            <p:cNvPicPr>
              <a:picLocks noChangeAspect="1" noChangeArrowheads="1"/>
            </p:cNvPicPr>
            <p:nvPr/>
          </p:nvPicPr>
          <p:blipFill>
            <a:blip r:embed="rId5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923928" y="2636912"/>
              <a:ext cx="1470933" cy="936104"/>
            </a:xfrm>
            <a:prstGeom prst="rect">
              <a:avLst/>
            </a:prstGeom>
            <a:noFill/>
          </p:spPr>
        </p:pic>
        <p:pic>
          <p:nvPicPr>
            <p:cNvPr id="9" name="Picture 8" descr="C:\Users\Ольга\Downloads\0_7a858_6cd87e77_M.png"/>
            <p:cNvPicPr>
              <a:picLocks noChangeAspect="1" noChangeArrowheads="1"/>
            </p:cNvPicPr>
            <p:nvPr/>
          </p:nvPicPr>
          <p:blipFill>
            <a:blip r:embed="rId6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339752" y="2636912"/>
              <a:ext cx="1086545" cy="917575"/>
            </a:xfrm>
            <a:prstGeom prst="rect">
              <a:avLst/>
            </a:prstGeom>
            <a:noFill/>
          </p:spPr>
        </p:pic>
        <p:pic>
          <p:nvPicPr>
            <p:cNvPr id="10" name="Picture 7" descr="C:\Users\Ольга\Downloads\0_7a843_3c3e2d98_M.png"/>
            <p:cNvPicPr>
              <a:picLocks noChangeAspect="1" noChangeArrowheads="1"/>
            </p:cNvPicPr>
            <p:nvPr/>
          </p:nvPicPr>
          <p:blipFill>
            <a:blip r:embed="rId7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15816" y="2924944"/>
              <a:ext cx="1466900" cy="829891"/>
            </a:xfrm>
            <a:prstGeom prst="rect">
              <a:avLst/>
            </a:prstGeom>
            <a:noFill/>
          </p:spPr>
        </p:pic>
        <p:pic>
          <p:nvPicPr>
            <p:cNvPr id="11" name="Picture 9" descr="C:\Users\Ольга\Downloads\0_7a850_dd15b913_M.png"/>
            <p:cNvPicPr>
              <a:picLocks noChangeAspect="1" noChangeArrowheads="1"/>
            </p:cNvPicPr>
            <p:nvPr/>
          </p:nvPicPr>
          <p:blipFill>
            <a:blip r:embed="rId8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067944" y="3212976"/>
              <a:ext cx="1008112" cy="736561"/>
            </a:xfrm>
            <a:prstGeom prst="rect">
              <a:avLst/>
            </a:prstGeom>
            <a:noFill/>
          </p:spPr>
        </p:pic>
        <p:pic>
          <p:nvPicPr>
            <p:cNvPr id="12" name="Picture 5" descr="C:\Users\Ольга\Downloads\0_7a83b_fe119d98_M.png"/>
            <p:cNvPicPr>
              <a:picLocks noChangeAspect="1" noChangeArrowheads="1"/>
            </p:cNvPicPr>
            <p:nvPr/>
          </p:nvPicPr>
          <p:blipFill>
            <a:blip r:embed="rId9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31840" y="1916832"/>
              <a:ext cx="1251934" cy="1322884"/>
            </a:xfrm>
            <a:prstGeom prst="rect">
              <a:avLst/>
            </a:prstGeom>
            <a:noFill/>
          </p:spPr>
        </p:pic>
        <p:pic>
          <p:nvPicPr>
            <p:cNvPr id="13" name="Picture 10" descr="C:\Users\Ольга\Downloads\0_7a84e_24425deb_M.png"/>
            <p:cNvPicPr>
              <a:picLocks noChangeAspect="1" noChangeArrowheads="1"/>
            </p:cNvPicPr>
            <p:nvPr/>
          </p:nvPicPr>
          <p:blipFill>
            <a:blip r:embed="rId10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547850">
              <a:off x="2563278" y="3276561"/>
              <a:ext cx="1152128" cy="1654928"/>
            </a:xfrm>
            <a:prstGeom prst="rect">
              <a:avLst/>
            </a:prstGeom>
            <a:noFill/>
          </p:spPr>
        </p:pic>
        <p:pic>
          <p:nvPicPr>
            <p:cNvPr id="14" name="Picture 11" descr="C:\Users\Ольга\Downloads\0_7a851_2563ad74_M.png"/>
            <p:cNvPicPr>
              <a:picLocks noChangeAspect="1" noChangeArrowheads="1"/>
            </p:cNvPicPr>
            <p:nvPr/>
          </p:nvPicPr>
          <p:blipFill>
            <a:blip r:embed="rId11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634453">
              <a:off x="3723435" y="3709335"/>
              <a:ext cx="1146482" cy="974914"/>
            </a:xfrm>
            <a:prstGeom prst="rect">
              <a:avLst/>
            </a:prstGeom>
            <a:noFill/>
          </p:spPr>
        </p:pic>
      </p:grpSp>
      <p:pic>
        <p:nvPicPr>
          <p:cNvPr id="15" name="Picture 4" descr="C:\Users\Ольга\Downloads\swordpen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4247542"/>
            <a:ext cx="3059832" cy="2610457"/>
          </a:xfrm>
          <a:prstGeom prst="rect">
            <a:avLst/>
          </a:prstGeom>
          <a:noFill/>
        </p:spPr>
      </p:pic>
      <p:pic>
        <p:nvPicPr>
          <p:cNvPr id="16" name="Морской конёк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13" cstate="print"/>
          <a:stretch>
            <a:fillRect/>
          </a:stretch>
        </p:blipFill>
        <p:spPr>
          <a:xfrm>
            <a:off x="1835696" y="4293096"/>
            <a:ext cx="2736304" cy="153804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1520" y="1124744"/>
            <a:ext cx="87129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545454"/>
                </a:solidFill>
                <a:latin typeface="Times New Roman"/>
              </a:rPr>
              <a:t>В вертикальном положении могут плавать только морские коньки, другие все рыбы плавают только горизонтально. Посмотри, нажав на волшебный </a:t>
            </a:r>
            <a:r>
              <a:rPr lang="ru-RU" sz="3200" dirty="0" err="1" smtClean="0">
                <a:solidFill>
                  <a:srgbClr val="545454"/>
                </a:solidFill>
                <a:latin typeface="Times New Roman"/>
              </a:rPr>
              <a:t>аквателевизор</a:t>
            </a:r>
            <a:r>
              <a:rPr lang="ru-RU" sz="3200" dirty="0" smtClean="0">
                <a:solidFill>
                  <a:srgbClr val="545454"/>
                </a:solidFill>
                <a:latin typeface="Times New Roman"/>
              </a:rPr>
              <a:t>.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575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188640"/>
            <a:ext cx="8712968" cy="864096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Удивительные факты о рыбах</a:t>
            </a:r>
          </a:p>
          <a:p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980728"/>
            <a:ext cx="87129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545454"/>
                </a:solidFill>
                <a:latin typeface="Times New Roman"/>
              </a:rPr>
              <a:t>Самой ядовитой рыбой является бородавчатка или рыба-камень. Внешний вид рыбы очень неприятен и напоминает камень из-за бугров и бородавок, покрывающих её тело.</a:t>
            </a:r>
            <a:r>
              <a:rPr lang="ru-RU" b="0" i="0" dirty="0" smtClean="0">
                <a:solidFill>
                  <a:srgbClr val="545454"/>
                </a:solidFill>
                <a:latin typeface="Times New Roman"/>
              </a:rPr>
              <a:t> </a:t>
            </a:r>
            <a:endParaRPr lang="ru-RU" dirty="0"/>
          </a:p>
        </p:txBody>
      </p:sp>
      <p:pic>
        <p:nvPicPr>
          <p:cNvPr id="3075" name="Picture 3" descr="C:\Users\Ольга\Downloads\46239012_Synanceia_verrucosa_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9511" y="3501008"/>
            <a:ext cx="4168885" cy="3168352"/>
          </a:xfrm>
          <a:prstGeom prst="rect">
            <a:avLst/>
          </a:prstGeom>
          <a:noFill/>
        </p:spPr>
      </p:pic>
      <p:pic>
        <p:nvPicPr>
          <p:cNvPr id="3076" name="Picture 4" descr="C:\Users\Ольга\Downloads\58442431_Synanceia_verrucosa_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571999" y="3501008"/>
            <a:ext cx="4320481" cy="3168352"/>
          </a:xfrm>
          <a:prstGeom prst="rect">
            <a:avLst/>
          </a:prstGeom>
          <a:noFill/>
        </p:spPr>
      </p:pic>
      <p:pic>
        <p:nvPicPr>
          <p:cNvPr id="5" name="Picture 4" descr="C:\Users\Ольга\Downloads\swordpen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3850" y="2420888"/>
            <a:ext cx="1266056" cy="108012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332656"/>
            <a:ext cx="8712968" cy="864096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Удивительные факты о рыбах</a:t>
            </a:r>
          </a:p>
          <a:p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043608" y="2487213"/>
            <a:ext cx="4248472" cy="4370787"/>
            <a:chOff x="1763688" y="764704"/>
            <a:chExt cx="4642445" cy="5018859"/>
          </a:xfrm>
        </p:grpSpPr>
        <p:pic>
          <p:nvPicPr>
            <p:cNvPr id="9" name="Picture 2" descr="C:\Users\Ольга\Downloads\7318145-vector-red-retro-tv-set.jpg"/>
            <p:cNvPicPr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63688" y="764704"/>
              <a:ext cx="4642445" cy="5018859"/>
            </a:xfrm>
            <a:prstGeom prst="rect">
              <a:avLst/>
            </a:prstGeom>
            <a:noFill/>
          </p:spPr>
        </p:pic>
        <p:pic>
          <p:nvPicPr>
            <p:cNvPr id="10" name="Picture 4" descr="C:\Users\Ольга\Downloads\0_7a841_a8205455_M.png"/>
            <p:cNvPicPr>
              <a:picLocks noChangeAspect="1" noChangeArrowheads="1"/>
            </p:cNvPicPr>
            <p:nvPr/>
          </p:nvPicPr>
          <p:blipFill>
            <a:blip r:embed="rId5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923928" y="2636912"/>
              <a:ext cx="1470933" cy="936104"/>
            </a:xfrm>
            <a:prstGeom prst="rect">
              <a:avLst/>
            </a:prstGeom>
            <a:noFill/>
          </p:spPr>
        </p:pic>
        <p:pic>
          <p:nvPicPr>
            <p:cNvPr id="11" name="Picture 8" descr="C:\Users\Ольга\Downloads\0_7a858_6cd87e77_M.png"/>
            <p:cNvPicPr>
              <a:picLocks noChangeAspect="1" noChangeArrowheads="1"/>
            </p:cNvPicPr>
            <p:nvPr/>
          </p:nvPicPr>
          <p:blipFill>
            <a:blip r:embed="rId6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339752" y="2636912"/>
              <a:ext cx="1086545" cy="917575"/>
            </a:xfrm>
            <a:prstGeom prst="rect">
              <a:avLst/>
            </a:prstGeom>
            <a:noFill/>
          </p:spPr>
        </p:pic>
        <p:pic>
          <p:nvPicPr>
            <p:cNvPr id="12" name="Picture 7" descr="C:\Users\Ольга\Downloads\0_7a843_3c3e2d98_M.png"/>
            <p:cNvPicPr>
              <a:picLocks noChangeAspect="1" noChangeArrowheads="1"/>
            </p:cNvPicPr>
            <p:nvPr/>
          </p:nvPicPr>
          <p:blipFill>
            <a:blip r:embed="rId7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15816" y="2924944"/>
              <a:ext cx="1466900" cy="829891"/>
            </a:xfrm>
            <a:prstGeom prst="rect">
              <a:avLst/>
            </a:prstGeom>
            <a:noFill/>
          </p:spPr>
        </p:pic>
        <p:pic>
          <p:nvPicPr>
            <p:cNvPr id="13" name="Picture 9" descr="C:\Users\Ольга\Downloads\0_7a850_dd15b913_M.png"/>
            <p:cNvPicPr>
              <a:picLocks noChangeAspect="1" noChangeArrowheads="1"/>
            </p:cNvPicPr>
            <p:nvPr/>
          </p:nvPicPr>
          <p:blipFill>
            <a:blip r:embed="rId8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067944" y="3212976"/>
              <a:ext cx="1008112" cy="736561"/>
            </a:xfrm>
            <a:prstGeom prst="rect">
              <a:avLst/>
            </a:prstGeom>
            <a:noFill/>
          </p:spPr>
        </p:pic>
        <p:pic>
          <p:nvPicPr>
            <p:cNvPr id="14" name="Picture 5" descr="C:\Users\Ольга\Downloads\0_7a83b_fe119d98_M.png"/>
            <p:cNvPicPr>
              <a:picLocks noChangeAspect="1" noChangeArrowheads="1"/>
            </p:cNvPicPr>
            <p:nvPr/>
          </p:nvPicPr>
          <p:blipFill>
            <a:blip r:embed="rId9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31840" y="1916832"/>
              <a:ext cx="1251934" cy="1322884"/>
            </a:xfrm>
            <a:prstGeom prst="rect">
              <a:avLst/>
            </a:prstGeom>
            <a:noFill/>
          </p:spPr>
        </p:pic>
        <p:pic>
          <p:nvPicPr>
            <p:cNvPr id="15" name="Picture 10" descr="C:\Users\Ольга\Downloads\0_7a84e_24425deb_M.png"/>
            <p:cNvPicPr>
              <a:picLocks noChangeAspect="1" noChangeArrowheads="1"/>
            </p:cNvPicPr>
            <p:nvPr/>
          </p:nvPicPr>
          <p:blipFill>
            <a:blip r:embed="rId10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547850">
              <a:off x="2563278" y="3276561"/>
              <a:ext cx="1152128" cy="1654928"/>
            </a:xfrm>
            <a:prstGeom prst="rect">
              <a:avLst/>
            </a:prstGeom>
            <a:noFill/>
          </p:spPr>
        </p:pic>
        <p:pic>
          <p:nvPicPr>
            <p:cNvPr id="16" name="Picture 11" descr="C:\Users\Ольга\Downloads\0_7a851_2563ad74_M.png"/>
            <p:cNvPicPr>
              <a:picLocks noChangeAspect="1" noChangeArrowheads="1"/>
            </p:cNvPicPr>
            <p:nvPr/>
          </p:nvPicPr>
          <p:blipFill>
            <a:blip r:embed="rId11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634453">
              <a:off x="3723435" y="3709335"/>
              <a:ext cx="1146482" cy="974914"/>
            </a:xfrm>
            <a:prstGeom prst="rect">
              <a:avLst/>
            </a:prstGeom>
            <a:noFill/>
          </p:spPr>
        </p:pic>
      </p:grpSp>
      <p:pic>
        <p:nvPicPr>
          <p:cNvPr id="17" name="Picture 4" descr="C:\Users\Ольга\Downloads\swordpen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4247542"/>
            <a:ext cx="3059832" cy="2610457"/>
          </a:xfrm>
          <a:prstGeom prst="rect">
            <a:avLst/>
          </a:prstGeom>
          <a:noFill/>
        </p:spPr>
      </p:pic>
      <p:pic>
        <p:nvPicPr>
          <p:cNvPr id="18" name="Китовая акула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13" cstate="print"/>
          <a:stretch>
            <a:fillRect/>
          </a:stretch>
        </p:blipFill>
        <p:spPr>
          <a:xfrm>
            <a:off x="1619672" y="4221088"/>
            <a:ext cx="2822327" cy="158639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1520" y="1052736"/>
            <a:ext cx="87129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545454"/>
                </a:solidFill>
                <a:latin typeface="Times New Roman"/>
              </a:rPr>
              <a:t>С</a:t>
            </a:r>
            <a:r>
              <a:rPr lang="ru-RU" sz="3200" b="0" i="0" dirty="0" smtClean="0">
                <a:solidFill>
                  <a:srgbClr val="545454"/>
                </a:solidFill>
                <a:latin typeface="Times New Roman"/>
              </a:rPr>
              <a:t>амой большой рыбой является гигантская китовая акула. Она может вырасти до 18 метров, и её вес будет около 25 000 килограммов. Китовая акула имеет более 4 000 зубов. Посмотри!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63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 fullScrn="1"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260648"/>
            <a:ext cx="8712968" cy="1656184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Научимся рисовать рыбку! </a:t>
            </a:r>
          </a:p>
          <a:p>
            <a:pPr algn="just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Первый шаг – сделай главные намёточные контуры рыбки. Начни с туловища. Оно напоминает форму яйца. Затем – верхние и нижние плавники, волнистый хвостик и форму рта. </a:t>
            </a:r>
            <a:endParaRPr lang="ru-RU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</a:t>
            </a:r>
          </a:p>
        </p:txBody>
      </p:sp>
      <p:pic>
        <p:nvPicPr>
          <p:cNvPr id="7" name="Picture 2" descr="C:\Users\Ольга\Downloads\15298_0.jpg"/>
          <p:cNvPicPr>
            <a:picLocks noChangeAspect="1" noChangeArrowheads="1"/>
          </p:cNvPicPr>
          <p:nvPr/>
        </p:nvPicPr>
        <p:blipFill>
          <a:blip r:embed="rId3" cstate="print"/>
          <a:srcRect r="50000" b="66847"/>
          <a:stretch>
            <a:fillRect/>
          </a:stretch>
        </p:blipFill>
        <p:spPr bwMode="auto">
          <a:xfrm>
            <a:off x="2987824" y="1988840"/>
            <a:ext cx="3029322" cy="288442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987824" y="1988840"/>
            <a:ext cx="3024336" cy="28803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5" name="Picture 3" descr="C:\Users\Ольга\Downloads\719656,1297956742,1.jp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078861">
            <a:off x="3503904" y="2218831"/>
            <a:ext cx="1656184" cy="1962885"/>
          </a:xfrm>
          <a:prstGeom prst="rect">
            <a:avLst/>
          </a:prstGeom>
          <a:noFill/>
        </p:spPr>
      </p:pic>
      <p:pic>
        <p:nvPicPr>
          <p:cNvPr id="14" name="Picture 4" descr="C:\Users\Ольга\Downloads\swordpen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00" y="4581128"/>
            <a:ext cx="2500014" cy="213285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3.05556E-6 -1.94265E-7 C 0.00399 -0.00763 0.00642 -0.0148 0.01232 -0.02012 C 0.02083 -0.03631 0.00937 -0.01665 0.01909 -0.02729 C 0.02031 -0.02868 0.02083 -0.03122 0.02187 -0.03284 C 0.02482 -0.03747 0.02656 -0.03862 0.03003 -0.04186 C 0.03507 -0.0518 0.04496 -0.05805 0.0533 -0.06198 C 0.09705 -0.06059 0.09531 -0.06129 0.12326 -0.05643 C 0.13298 -0.05227 0.12899 -0.05504 0.13559 -0.04926 C 0.13646 -0.04741 0.13715 -0.04533 0.13837 -0.04371 C 0.13958 -0.04209 0.14132 -0.04163 0.14236 -0.04001 C 0.14965 -0.02798 0.13628 -0.0414 0.14791 -0.03099 C 0.1526 -0.02151 0.1585 -0.01179 0.16562 -0.00532 C 0.17066 0.00416 0.17361 0.01434 0.17534 0.02567 C 0.17413 0.0444 0.17205 0.07424 0.15885 0.0858 C 0.15607 0.0969 0.15955 0.08603 0.1533 0.09667 C 0.14548 0.11008 0.15173 0.10615 0.14375 0.10962 C 0.13906 0.11864 0.14236 0.11378 0.13281 0.12234 C 0.13038 0.12442 0.12743 0.12488 0.12465 0.12604 C 0.12326 0.12673 0.12048 0.12789 0.12048 0.12812 C 0.10069 0.1265 0.08368 0.12234 0.06441 0.11864 C 0.06302 0.11795 0.06163 0.11725 0.06024 0.11679 C 0.05746 0.1161 0.05468 0.1161 0.05208 0.11494 C 0.04913 0.11378 0.0467 0.11101 0.04375 0.10962 C 0.0401 0.10222 0.02205 0.08488 0.0151 0.08025 C 0.00694 0.06452 0.01805 0.08372 0.00816 0.07308 C -0.00087 0.06337 0.01163 0.07031 0.00139 0.06568 C -0.00122 0.06082 -0.00365 0.05481 -0.00556 0.04926 C -0.00677 0.04579 -0.00834 0.03839 -0.00834 0.03862 C -0.00729 0.02035 -0.00851 -0.00301 0.00399 -0.01457 C 0.00659 -0.02521 0.01319 -0.03261 0.01771 -0.04186 C 0.02187 -0.05018 0.02361 -0.06499 0.02604 -0.0747 C 0.02864 -0.08464 0.03402 -0.09343 0.03837 -0.10222 C 0.04201 -0.10962 0.04514 -0.11864 0.05069 -0.12396 C 0.05781 -0.13067 0.05382 -0.12512 0.06024 -0.12951 C 0.06527 -0.13298 0.07083 -0.13784 0.07673 -0.13853 C 0.08541 -0.13945 0.09409 -0.13969 0.10277 -0.14038 C 0.11493 -0.14223 0.12639 -0.14524 0.13837 -0.14778 C 0.14479 -0.15079 0.1408 -0.14732 0.14375 -0.15495 C 0.14444 -0.15703 0.14652 -0.16281 0.14652 -0.1605 C 0.14652 -0.15426 0.1434 -0.14894 0.14097 -0.14408 C 0.13889 -0.1346 0.14045 -0.14107 0.13698 -0.12766 C 0.13646 -0.12581 0.13559 -0.12211 0.13559 -0.12188 C 0.13663 -0.09875 0.13437 -0.08302 0.14652 -0.06753 C 0.14982 -0.05435 0.14548 -0.06984 0.15069 -0.05643 C 0.1526 -0.05157 0.1533 -0.04533 0.15468 -0.04001 C 0.15538 -0.01781 0.15225 0.00509 0.16163 0.02382 C 0.16302 0.03261 0.16475 0.04093 0.16701 0.04926 C 0.1658 0.06822 0.16788 0.07632 0.15468 0.0821 C 0.14757 0.09736 0.15694 0.07979 0.14791 0.0895 C 0.13941 0.09852 0.15104 0.09274 0.14097 0.09667 C 0.13802 0.10985 0.14635 0.11471 0.15468 0.11864 C 0.15607 0.12049 0.15729 0.1228 0.15885 0.12419 C 0.16007 0.12535 0.1618 0.12488 0.16302 0.12604 C 0.16423 0.12743 0.16441 0.12997 0.16562 0.13136 C 0.16979 0.13599 0.17604 0.13922 0.18073 0.14246 C 0.18559 0.1457 0.18784 0.15102 0.19305 0.15333 C 0.19618 0.15981 0.19843 0.16189 0.20399 0.1642 C 0.20816 0.1679 0.21215 0.16975 0.21632 0.17345 C 0.21684 0.1716 0.21823 0.16975 0.21771 0.1679 C 0.21718 0.16582 0.2151 0.16536 0.21371 0.1642 C 0.21093 0.16166 0.20764 0.16027 0.20538 0.15703 C 0.20399 0.15518 0.20295 0.1531 0.20139 0.15148 C 0.1901 0.13945 0.17777 0.1339 0.16562 0.12419 C 0.16146 0.12072 0.15816 0.11401 0.1533 0.11309 C 0.13281 0.10916 0.14149 0.11101 0.12743 0.10777 C 0.1151 0.10846 0.1026 0.108 0.09027 0.10962 C 0.08889 0.10985 0.07396 0.11795 0.07257 0.11864 C 0.06527 0.12188 0.05712 0.1198 0.0493 0.12049 C 0.04739 0.12419 0.04566 0.12766 0.04375 0.13136 C 0.04288 0.13321 0.04097 0.13691 0.04097 0.13714 C 0.03889 0.14662 0.03524 0.15449 0.03281 0.1642 C 0.03194 0.1679 0.0309 0.1716 0.03003 0.1753 C 0.02951 0.17715 0.02864 0.18062 0.02864 0.18085 C 0.02916 0.19843 0.02777 0.23543 0.03698 0.2537 C 0.03489 0.23982 0.03628 0.22525 0.03281 0.21184 C 0.03333 0.19172 0.03298 0.1716 0.0342 0.15148 C 0.03628 0.1161 0.07083 0.12118 0.08906 0.11864 C 0.09722 0.11587 0.10555 0.11471 0.11371 0.11147 C 0.12014 0.10546 0.12743 0.1006 0.1342 0.09505 C 0.13507 0.0932 0.13576 0.09089 0.13698 0.0895 C 0.13941 0.08649 0.14514 0.0821 0.14514 0.08233 C 0.14791 0.07123 0.14427 0.08187 0.15069 0.07308 C 0.15555 0.06637 0.15712 0.05828 0.16302 0.05296 C 0.17239 0.03307 0.15833 0.06105 0.16979 0.04394 C 0.17534 0.03562 0.1783 0.02567 0.18212 0.01642 C 0.18368 0.01249 0.18455 0.00694 0.18767 0.00555 C 0.18906 0.00486 0.19027 0.00439 0.19166 0.0037 C 0.19218 0.00185 0.19201 -0.00046 0.19305 -0.00185 C 0.19722 -0.00717 0.20972 -0.01781 0.2151 -0.02012 C 0.225 -0.0333 0.221 -0.02937 0.22743 -0.04186 C 0.2309 -0.05805 0.23958 -0.071 0.25069 -0.0784 C 0.26041 -0.09135 0.25798 -0.08881 0.26979 -0.09482 C 0.27482 -0.09736 0.2783 -0.10176 0.2835 -0.10384 C 0.28941 -0.10916 0.29462 -0.11563 0.30139 -0.11864 C 0.30451 -0.12512 0.30764 -0.12535 0.31232 -0.12951 C 0.31475 -0.13575 0.31736 -0.14107 0.31909 -0.14778 C 0.31962 -0.14593 0.32066 -0.14408 0.32048 -0.14223 C 0.32014 -0.14015 0.3184 -0.13876 0.31771 -0.13691 C 0.31337 -0.12558 0.30972 -0.11193 0.3 -0.10754 C 0.29218 -0.09759 0.27899 -0.09089 0.2684 -0.08742 C 0.26562 -0.08511 0.26302 -0.08256 0.26024 -0.08025 C 0.25885 -0.07909 0.25607 -0.07655 0.25607 -0.07632 C 0.25312 -0.07054 0.24687 -0.06221 0.24236 -0.05828 C 0.23125 -0.03839 0.21458 -0.02868 0.2 -0.01457 C 0.19531 -0.00994 0.19357 -0.00601 0.18767 -0.0037 C 0.17968 0.01226 0.19027 -0.00648 0.18073 0.0037 C 0.17934 0.00509 0.17916 0.00763 0.17795 0.00925 C 0.17673 0.01087 0.17534 0.01179 0.17396 0.01295 C 0.17205 0.02035 0.17309 0.02428 0.17795 0.02937 C 0.18055 0.03215 0.18628 0.03654 0.18628 0.03677 C 0.1901 0.04394 0.1967 0.04695 0.20277 0.05111 C 0.20538 0.06314 0.20156 0.05134 0.20816 0.05851 C 0.21302 0.06383 0.21771 0.07401 0.22187 0.08025 C 0.22448 0.08418 0.23003 0.09135 0.23003 0.09158 C 0.23194 0.09829 0.23593 0.1013 0.23837 0.10777 C 0.23906 0.10939 0.23906 0.11147 0.23975 0.11309 C 0.24583 0.12535 0.24184 0.11216 0.24652 0.12419 C 0.25052 0.1346 0.25416 0.14847 0.26163 0.15518 C 0.26354 0.16281 0.26475 0.16698 0.26979 0.1716 C 0.27309 0.17808 0.27587 0.1834 0.28073 0.18802 C 0.28264 0.19172 0.29479 0.2056 0.28628 0.18987 C 0.28264 0.18316 0.2776 0.17831 0.27396 0.1716 C 0.271 0.15981 0.26371 0.15102 0.25885 0.14061 C 0.25243 0.1272 0.24566 0.11471 0.23837 0.10222 C 0.23368 0.09413 0.22951 0.08164 0.22187 0.07863 C 0.21996 0.071 0.2092 0.05805 0.20399 0.05296 C 0.20069 0.04602 0.19496 0.03932 0.18906 0.03654 C 0.17916 0.03908 0.18107 0.0407 0.17534 0.05111 C 0.17343 0.05897 0.17152 0.06059 0.16701 0.06568 C 0.15347 0.08071 0.17135 0.06221 0.16024 0.07678 C 0.1559 0.08256 0.14965 0.08696 0.14375 0.0895 C 0.14323 0.09135 0.1434 0.09366 0.14236 0.09505 C 0.14097 0.0969 0.13107 0.10106 0.12864 0.10222 C 0.12135 0.10893 0.11493 0.10962 0.10677 0.11309 C 0.10399 0.11425 0.10139 0.11563 0.09861 0.11679 C 0.09722 0.11748 0.09444 0.11864 0.09444 0.11887 C 0.0743 0.11795 0.05416 0.12049 0.0342 0.11679 C 0.02951 0.11587 0.01823 0.09043 0.01371 0.08395 C 0.01319 0.0821 0.01302 0.08025 0.01232 0.07863 C 0.01163 0.07655 0.01024 0.07516 0.00955 0.07308 C 0.00677 0.06452 0.00521 0.0555 0.00139 0.04741 C -0.00139 0.02613 -0.00174 0.02012 -0.00278 -0.00717 C -0.00643 -0.00624 -0.01077 -0.00671 -0.01372 -0.0037 C -0.01511 -0.00231 -0.01528 0.00046 -0.0165 0.00185 C -0.01893 0.00486 -0.02466 0.00925 -0.02466 0.00948 C -0.03698 0.03284 -0.01893 0.07285 3.05556E-6 0.08025 C 0.00382 0.08557 0.01024 0.09482 0.0151 0.09667 C 0.01909 0.10222 0.0243 0.10661 0.02743 0.11309 C 0.0283 0.11494 0.02882 0.11725 0.03003 0.11864 C 0.03246 0.12142 0.03837 0.1198 0.03837 0.12604 " pathEditMode="relative" rAng="0" ptsTypes="fffffffffffffffffffffffffffffffffffffffffffffffffffffffffffffffffffffffffffffffffffffffffffffffffffffffffffffffffffffffffffffffffffffffffffffffffffffA">
                                      <p:cBhvr>
                                        <p:cTn id="8" dur="5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" y="4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332656"/>
            <a:ext cx="8712968" cy="1224136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Теперь нарисуй рыбке выразительный глаз и сделай более чёткое очертание головы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endParaRPr lang="ru-RU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</a:t>
            </a:r>
          </a:p>
        </p:txBody>
      </p:sp>
      <p:pic>
        <p:nvPicPr>
          <p:cNvPr id="7" name="Picture 2" descr="C:\Users\Ольга\Downloads\15298_0.jpg"/>
          <p:cNvPicPr>
            <a:picLocks noChangeAspect="1" noChangeArrowheads="1"/>
          </p:cNvPicPr>
          <p:nvPr/>
        </p:nvPicPr>
        <p:blipFill>
          <a:blip r:embed="rId3" cstate="print"/>
          <a:srcRect r="50000" b="66847"/>
          <a:stretch>
            <a:fillRect/>
          </a:stretch>
        </p:blipFill>
        <p:spPr bwMode="auto">
          <a:xfrm>
            <a:off x="2987824" y="1988840"/>
            <a:ext cx="3029322" cy="2884420"/>
          </a:xfrm>
          <a:prstGeom prst="rect">
            <a:avLst/>
          </a:prstGeom>
          <a:noFill/>
        </p:spPr>
      </p:pic>
      <p:pic>
        <p:nvPicPr>
          <p:cNvPr id="9" name="Picture 3" descr="C:\Users\Ольга\Downloads\15298_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987824" y="1988840"/>
            <a:ext cx="3025016" cy="2880320"/>
          </a:xfrm>
          <a:prstGeom prst="rect">
            <a:avLst/>
          </a:prstGeom>
          <a:noFill/>
        </p:spPr>
      </p:pic>
      <p:pic>
        <p:nvPicPr>
          <p:cNvPr id="8195" name="Picture 3" descr="C:\Users\Ольга\Downloads\719656,1297956742,1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078861">
            <a:off x="4151977" y="3154937"/>
            <a:ext cx="1656184" cy="1962885"/>
          </a:xfrm>
          <a:prstGeom prst="rect">
            <a:avLst/>
          </a:prstGeom>
          <a:noFill/>
        </p:spPr>
      </p:pic>
      <p:pic>
        <p:nvPicPr>
          <p:cNvPr id="12" name="Picture 4" descr="C:\Users\Ольга\Downloads\swordpen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986" y="4725144"/>
            <a:ext cx="2500014" cy="213285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5208 -0.11332 C -0.05955 -0.11679 -0.05955 -0.11239 -0.05746 -0.1043 C -0.04982 -0.10777 -0.05191 -0.11078 -0.0533 -0.12072 C -0.05816 -0.11933 -0.06163 -0.12118 -0.06163 -0.11332 C -0.06163 -0.11147 -0.06146 -0.10916 -0.06024 -0.108 C -0.05781 -0.10569 -0.05208 -0.1043 -0.05208 -0.1043 C -0.04653 -0.10684 -0.04548 -0.10985 -0.04375 -0.11702 C -0.04566 -0.12442 -0.04792 -0.12558 -0.0533 -0.12812 C -0.05885 -0.12743 -0.06493 -0.12951 -0.06979 -0.12627 C -0.07066 -0.12558 -0.07344 -0.11078 -0.07396 -0.108 C -0.07222 -0.09597 -0.07222 -0.09412 -0.06302 -0.09158 C -0.05364 -0.09274 -0.04982 -0.08881 -0.04653 -0.09875 C -0.04583 -0.10106 -0.04653 -0.1043 -0.04514 -0.10615 C -0.04392 -0.108 -0.04149 -0.10731 -0.03976 -0.108 C -0.03264 -0.11078 -0.02656 -0.11216 -0.0191 -0.11332 C -0.00052 -0.12165 0.01945 -0.12696 0.03837 -0.13344 C 0.0474 -0.13645 0.05538 -0.14269 0.06441 -0.14616 C 0.07083 -0.15171 0.06997 -0.15287 0.0809 -0.14801 C 0.08403 -0.14662 0.08906 -0.14084 0.08906 -0.14084 C 0.08472 -0.14893 0.08281 -0.15402 0.07535 -0.15726 C 0.07031 -0.16189 0.05972 -0.17553 0.05486 -0.17738 C 0.03958 -0.18339 0.02552 -0.19079 0.00955 -0.1938 C 0.00538 -0.19311 0.00122 -0.19311 -0.00278 -0.19195 C -0.00555 -0.19126 -0.00816 -0.18941 -0.01094 -0.18825 C -0.01232 -0.18756 -0.0151 -0.1864 -0.0151 -0.1864 C -0.02135 -0.18062 -0.02951 -0.18085 -0.03559 -0.17553 C -0.0434 -0.16859 -0.05226 -0.16512 -0.06024 -0.15911 C -0.06736 -0.15379 -0.07292 -0.14778 -0.08073 -0.14454 C -0.08524 -0.14061 -0.08663 -0.13575 -0.09167 -0.13344 C -0.09496 -0.1272 -0.09913 -0.12465 -0.10278 -0.11887 C -0.10486 -0.1154 -0.10625 -0.11147 -0.10816 -0.108 C -0.10486 -0.09482 -0.10781 -0.09898 -0.10139 -0.09343 C -0.09687 -0.08464 -0.09357 -0.08349 -0.10278 -0.08048 C -0.10226 -0.07747 -0.1026 -0.074 -0.10139 -0.07146 C -0.10052 -0.06961 -0.09844 -0.06938 -0.09722 -0.06776 C -0.09601 -0.06614 -0.09566 -0.0636 -0.09444 -0.06221 C -0.08767 -0.05435 -0.07743 -0.04625 -0.06979 -0.04047 C -0.06389 -0.03608 -0.05955 -0.02868 -0.0533 -0.0259 C -0.05191 -0.02474 -0.05087 -0.02313 -0.0493 -0.0222 C -0.0467 -0.02058 -0.04097 -0.0185 -0.04097 -0.0185 C -0.03264 -0.00694 -0.01719 -0.00416 -0.00538 -0.00208 C -0.00364 -0.00139 -3.05556E-6 -0.00023 -3.05556E-6 -0.00023 " pathEditMode="relative" ptsTypes="fffffffffffffffffffffffffffffffffffffffffA">
                                      <p:cBhvr>
                                        <p:cTn id="11" dur="5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332656"/>
            <a:ext cx="8712968" cy="1368152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Третий шаг – рисование тела рыбки и хвоста. Аккуратно обведи форму туловища и приступи к хвостику. Он должен получиться волнистым.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       </a:t>
            </a:r>
          </a:p>
        </p:txBody>
      </p:sp>
      <p:pic>
        <p:nvPicPr>
          <p:cNvPr id="9" name="Picture 3" descr="C:\Users\Ольга\Downloads\15298_0.jpg"/>
          <p:cNvPicPr>
            <a:picLocks noChangeAspect="1" noChangeArrowheads="1"/>
          </p:cNvPicPr>
          <p:nvPr/>
        </p:nvPicPr>
        <p:blipFill>
          <a:blip r:embed="rId3" cstate="print"/>
          <a:srcRect l="50000" b="66847"/>
          <a:stretch>
            <a:fillRect/>
          </a:stretch>
        </p:blipFill>
        <p:spPr bwMode="auto">
          <a:xfrm>
            <a:off x="2987824" y="1988840"/>
            <a:ext cx="3025016" cy="2880320"/>
          </a:xfrm>
          <a:prstGeom prst="rect">
            <a:avLst/>
          </a:prstGeom>
          <a:noFill/>
        </p:spPr>
      </p:pic>
      <p:pic>
        <p:nvPicPr>
          <p:cNvPr id="10" name="Picture 4" descr="C:\Users\Ольга\Downloads\15298_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987824" y="1988840"/>
            <a:ext cx="3024336" cy="2880320"/>
          </a:xfrm>
          <a:prstGeom prst="rect">
            <a:avLst/>
          </a:prstGeom>
          <a:noFill/>
        </p:spPr>
      </p:pic>
      <p:pic>
        <p:nvPicPr>
          <p:cNvPr id="8195" name="Picture 3" descr="C:\Users\Ольга\Downloads\719656,1297956742,1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078861">
            <a:off x="4151977" y="3154937"/>
            <a:ext cx="1656184" cy="1962885"/>
          </a:xfrm>
          <a:prstGeom prst="rect">
            <a:avLst/>
          </a:prstGeom>
          <a:noFill/>
        </p:spPr>
      </p:pic>
      <p:pic>
        <p:nvPicPr>
          <p:cNvPr id="13" name="Picture 4" descr="C:\Users\Ольга\Downloads\swordpen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4725144"/>
            <a:ext cx="2500014" cy="213285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0908 -0.1487 C 0.08993 -0.1524 0.09028 -0.15703 0.08819 -0.1598 C 0.08715 -0.16119 0.08541 -0.16073 0.08403 -0.16165 C 0.07812 -0.16535 0.07378 -0.1716 0.06753 -0.17437 C 0.05694 -0.18409 0.04028 -0.18709 0.02778 -0.18894 C 0.00208 -0.18779 -0.01198 -0.18848 -0.03386 -0.17992 C -0.04323 -0.17137 -0.03889 -0.17391 -0.04618 -0.17067 C -0.05504 -0.16258 -0.06476 -0.15518 -0.07483 -0.15055 C -0.08004 -0.14385 -0.08542 -0.1413 -0.09132 -0.13598 C -0.09479 -0.12234 -0.08959 -0.13899 -0.09688 -0.12696 C -0.09722 -0.12627 -0.09931 -0.11656 -0.09948 -0.11586 C -0.09809 -0.09967 -0.09653 -0.09251 -0.08993 -0.07955 C -0.08906 -0.0777 -0.09271 -0.08187 -0.0941 -0.08302 C -0.09983 -0.08048 -0.09879 -0.08302 -0.09688 -0.074 C -0.09653 -0.07215 -0.09636 -0.07007 -0.09549 -0.06845 C -0.09445 -0.0666 -0.09254 -0.06614 -0.09132 -0.06475 C -0.08004 -0.05157 -0.08733 -0.05643 -0.07622 -0.04833 C -0.07448 -0.04695 -0.07274 -0.04579 -0.07084 -0.04486 C -0.06806 -0.04348 -0.0625 -0.04116 -0.0625 -0.04093 C -0.05087 -0.03029 -0.03507 -0.02752 -0.02153 -0.02289 C -0.01441 -0.01665 0.00104 -0.01318 0.01007 -0.01017 C 0.01927 -0.00393 0.025 -0.00416 0.03611 -0.00277 C 0.04357 -0.00069 0.05226 0.0007 0.05937 -0.00462 C 0.06684 -0.01017 0.06805 -0.01249 0.07587 -0.01549 C 0.07726 -0.01804 0.07812 -0.02081 0.07986 -0.02289 C 0.0809 -0.02405 0.08281 -0.02359 0.08403 -0.02474 C 0.0868 -0.02775 0.08871 -0.03191 0.0908 -0.03561 C 0.09288 -0.03908 0.09444 -0.04301 0.09635 -0.04671 C 0.09722 -0.04856 0.09913 -0.05203 0.09913 -0.0518 C 0.10069 -0.05828 0.10156 -0.0629 0.10451 -0.06845 C 0.10746 -0.08002 0.10798 -0.08164 0.11545 -0.08857 C 0.12205 -0.08557 0.12066 -0.08279 0.12239 -0.074 C 0.12326 -0.06406 0.12413 -0.04718 0.12778 -0.03746 C 0.13698 -0.01249 0.15781 -0.00786 0.17587 -0.00092 C 0.18142 0.00116 0.18837 0.00278 0.19357 0.00625 C 0.20469 0.01365 0.19114 0.00694 0.20173 0.0118 C 0.20538 0.0192 0.21007 0.02683 0.21545 0.03192 C 0.21632 0.03377 0.21666 0.03793 0.21823 0.03724 C 0.21996 0.03654 0.21962 0.03261 0.21962 0.03007 C 0.21962 0.01735 0.21996 0.0044 0.21823 -0.00832 C 0.21788 -0.01041 0.21562 -0.0111 0.21406 -0.01202 C 0.20798 -0.01549 0.20052 -0.01411 0.19496 -0.01919 C 0.18871 -0.02474 0.18455 -0.03214 0.17847 -0.03746 C 0.17621 -0.04648 0.17187 -0.0488 0.17031 -0.05943 C 0.16944 -0.06545 0.16753 -0.0777 0.16753 -0.07747 C 0.16614 -0.11332 0.17361 -0.11633 0.15243 -0.11956 C 0.15521 -0.12511 0.1566 -0.13043 0.15937 -0.13598 C 0.16024 -0.13968 0.16128 -0.14338 0.16215 -0.14708 C 0.16267 -0.14893 0.16354 -0.1524 0.16354 -0.15217 C 0.16406 -0.16235 0.16128 -0.17646 0.16753 -0.18154 C 0.17118 -0.18455 0.17621 -0.18386 0.17986 -0.18709 C 0.18264 -0.18964 0.18524 -0.19264 0.18819 -0.19449 C 0.18993 -0.19565 0.19184 -0.19658 0.19357 -0.19796 C 0.19913 -0.20236 0.20451 -0.20791 0.21007 -0.21276 C 0.21476 -0.21693 0.21632 -0.22317 0.22101 -0.22733 C 0.22239 -0.2345 0.22344 -0.23936 0.22656 -0.2456 C 0.22691 -0.24745 0.22743 -0.24907 0.22778 -0.25092 C 0.2283 -0.25347 0.22864 -0.25578 0.22916 -0.25832 C 0.23003 -0.26202 0.23194 -0.26919 0.23194 -0.26896 C 0.23246 -0.27289 0.23611 -0.28122 0.23333 -0.28029 C 0.2276 -0.27844 0.22708 -0.26665 0.22239 -0.26202 C 0.20937 -0.24861 0.19548 -0.24352 0.17986 -0.2382 C 0.17847 -0.23705 0.17726 -0.23543 0.17587 -0.2345 C 0.17448 -0.23358 0.17291 -0.23381 0.1717 -0.23265 C 0.1618 -0.2241 0.17361 -0.22942 0.16215 -0.22548 C 0.14635 -0.21161 0.14045 -0.18663 0.12517 -0.17252 C 0.12187 -0.16605 0.11962 -0.1642 0.11406 -0.16165 C 0.10798 -0.15333 0.11198 -0.15703 0.10173 -0.1524 C 0.10035 -0.15171 0.09635 -0.15032 0.09774 -0.15055 C 0.10278 -0.15125 0.10781 -0.15148 0.11285 -0.1524 C 0.11927 -0.15333 0.13194 -0.1561 0.13194 -0.15587 C 0.13663 -0.15819 0.1401 -0.16165 0.14427 -0.16512 C 0.15087 -0.17831 0.14739 -0.17299 0.15382 -0.18154 C 0.15555 -0.18871 0.15937 -0.19149 0.16215 -0.19796 C 0.16528 -0.2056 0.16528 -0.20999 0.1717 -0.21276 C 0.17899 -0.22664 0.19288 -0.22618 0.20451 -0.22733 C 0.20226 -0.22664 0.19982 -0.22687 0.19774 -0.22548 C 0.19479 -0.22363 0.19253 -0.21947 0.18941 -0.21808 C 0.17743 -0.21253 0.16857 -0.20213 0.15798 -0.19264 C 0.15573 -0.18386 0.15017 -0.17784 0.14566 -0.17067 C 0.13732 -0.15726 0.12934 -0.1494 0.11684 -0.14523 C 0.12621 -0.14107 0.13524 -0.14523 0.14427 -0.1487 C 0.15434 -0.15772 0.14305 -0.14593 0.14982 -0.1598 C 0.15156 -0.1635 0.16423 -0.17461 0.16614 -0.17622 C 0.16753 -0.17738 0.16354 -0.17368 0.16215 -0.17252 C 0.14791 -0.15888 0.16371 -0.17345 0.15243 -0.1635 C 0.14305 -0.15518 0.13281 -0.1457 0.12239 -0.13968 C 0.12066 -0.13876 0.11875 -0.13853 0.11684 -0.13783 C 0.11406 -0.13668 0.10573 -0.1339 0.10868 -0.13413 C 0.11875 -0.13483 0.12882 -0.13529 0.13889 -0.13598 C 0.14305 -0.13783 0.14705 -0.13968 0.15121 -0.14153 C 0.1526 -0.14223 0.15382 -0.14269 0.15521 -0.14338 C 0.1566 -0.14408 0.16076 -0.14616 0.15937 -0.14523 C 0.14618 -0.13645 0.13698 -0.13228 0.12239 -0.13066 C 0.13194 -0.12627 0.12778 -0.12812 0.13472 -0.12511 C 0.1375 -0.12396 0.14288 -0.12141 0.14288 -0.12118 C 0.14705 -0.11586 0.14809 -0.11147 0.15121 -0.10499 C 0.15521 -0.08649 0.15955 -0.06429 0.16753 -0.04833 C 0.17048 -0.03307 0.17361 -0.0333 0.18125 -0.02289 C 0.18646 -0.01572 0.19028 -0.00786 0.19774 -0.00462 C 0.19514 -0.00809 0.19166 -0.01017 0.18941 -0.01387 C 0.18854 -0.01526 0.18889 -0.01757 0.18819 -0.01919 C 0.18576 -0.02567 0.18489 -0.02474 0.18125 -0.03029 C 0.17673 -0.03746 0.175 -0.0451 0.16892 -0.05018 C 0.16389 -0.06059 0.15607 -0.07632 0.14844 -0.08302 C 0.14288 -0.09389 0.13819 -0.09574 0.12916 -0.09759 C 0.12552 -0.09967 0.1217 -0.10083 0.11823 -0.10314 C 0.11666 -0.10407 0.11562 -0.10592 0.11406 -0.10684 C 0.11285 -0.10777 0.11007 -0.11054 0.11007 -0.10869 C 0.11007 -0.10661 0.11285 -0.10638 0.11406 -0.10499 C 0.11562 -0.10338 0.11701 -0.10152 0.11823 -0.09944 C 0.11944 -0.09736 0.11996 -0.09459 0.12101 -0.09227 C 0.12274 -0.08857 0.12656 -0.08117 0.12656 -0.08094 C 0.12847 -0.07285 0.13594 -0.0555 0.14149 -0.05018 C 0.1434 -0.04325 0.15625 -0.02451 0.16215 -0.01919 C 0.16493 -0.01341 0.16823 -0.00763 0.17309 -0.00462 C 0.17569 -0.00301 0.18125 -0.00092 0.18125 -0.00069 C 0.18385 -0.01133 0.17934 -0.01526 0.17309 -0.02104 C 0.17031 -0.03214 0.17378 -0.02128 0.16753 -0.03191 C 0.15955 -0.04579 0.15399 -0.06591 0.14288 -0.07585 C 0.14236 -0.0777 0.14219 -0.07955 0.14149 -0.08117 C 0.13941 -0.0858 0.13351 -0.09921 0.13472 -0.09412 C 0.13715 -0.08441 0.1467 -0.06313 0.15121 -0.05388 C 0.15278 -0.04486 0.15573 -0.03677 0.16076 -0.03029 C 0.16267 -0.02012 0.16684 -0.01017 0.17587 -0.01017 " pathEditMode="relative" rAng="0" ptsTypes="ffffffffffffffffffffffffffffffffffffffffffffffffffffffffffffffffffffffffffffffffffffffffffffffffffffffffffffffffffffffffffffA">
                                      <p:cBhvr>
                                        <p:cTn id="11" dur="5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" y="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332656"/>
            <a:ext cx="8712968" cy="1224136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Теперь нарисуй красивые плавнички и выведи аккуратно полукруглую линию жабр.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       </a:t>
            </a:r>
          </a:p>
        </p:txBody>
      </p:sp>
      <p:pic>
        <p:nvPicPr>
          <p:cNvPr id="10" name="Picture 4" descr="C:\Users\Ольга\Downloads\15298_0.jpg"/>
          <p:cNvPicPr>
            <a:picLocks noChangeAspect="1" noChangeArrowheads="1"/>
          </p:cNvPicPr>
          <p:nvPr/>
        </p:nvPicPr>
        <p:blipFill>
          <a:blip r:embed="rId3" cstate="print"/>
          <a:srcRect t="33153" r="50000" b="33154"/>
          <a:stretch>
            <a:fillRect/>
          </a:stretch>
        </p:blipFill>
        <p:spPr bwMode="auto">
          <a:xfrm>
            <a:off x="2987824" y="1988840"/>
            <a:ext cx="3024336" cy="2880320"/>
          </a:xfrm>
          <a:prstGeom prst="rect">
            <a:avLst/>
          </a:prstGeom>
          <a:noFill/>
        </p:spPr>
      </p:pic>
      <p:pic>
        <p:nvPicPr>
          <p:cNvPr id="12" name="Picture 5" descr="C:\Users\Ольга\Downloads\15298_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987824" y="1988840"/>
            <a:ext cx="3024336" cy="2880320"/>
          </a:xfrm>
          <a:prstGeom prst="rect">
            <a:avLst/>
          </a:prstGeom>
          <a:noFill/>
        </p:spPr>
      </p:pic>
      <p:pic>
        <p:nvPicPr>
          <p:cNvPr id="8195" name="Picture 3" descr="C:\Users\Ольга\Downloads\719656,1297956742,1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078861">
            <a:off x="5304103" y="3154936"/>
            <a:ext cx="1656184" cy="1962885"/>
          </a:xfrm>
          <a:prstGeom prst="rect">
            <a:avLst/>
          </a:prstGeom>
          <a:noFill/>
        </p:spPr>
      </p:pic>
      <p:pic>
        <p:nvPicPr>
          <p:cNvPr id="14" name="Picture 4" descr="C:\Users\Ольга\Downloads\swordpen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986" y="4725144"/>
            <a:ext cx="2500014" cy="213285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-0.16111 -0.17738 C -0.1599 -0.18571 -0.1592 -0.19033 -0.15556 -0.19727 C -0.15226 -0.21022 -0.14358 -0.22595 -0.13507 -0.23381 C -0.13004 -0.24399 -0.12153 -0.24468 -0.1132 -0.24838 C -0.11042 -0.24954 -0.10486 -0.25208 -0.10486 -0.25208 C -0.10209 -0.25462 -0.09948 -0.25694 -0.0967 -0.25948 C -0.09393 -0.26202 -0.09306 -0.26665 -0.09115 -0.27035 C -0.09028 -0.2722 -0.08854 -0.27289 -0.08715 -0.27405 C -0.08073 -0.28677 -0.08351 -0.28122 -0.07882 -0.29047 C -0.07795 -0.29209 -0.07952 -0.28654 -0.08021 -0.28492 C -0.08177 -0.28099 -0.08577 -0.27405 -0.08577 -0.27405 C -0.08924 -0.26041 -0.0842 -0.27636 -0.09115 -0.2648 C -0.09948 -0.25092 -0.0842 -0.26873 -0.09531 -0.25393 C -0.1033 -0.24329 -0.11441 -0.2315 -0.12413 -0.22294 C -0.12604 -0.21554 -0.12726 -0.21253 -0.13229 -0.20837 C -0.13316 -0.20467 -0.13577 -0.19357 -0.13507 -0.19727 C -0.13472 -0.19889 -0.13316 -0.20814 -0.13229 -0.21022 C -0.13021 -0.21508 -0.12639 -0.22271 -0.12274 -0.22664 C -0.11667 -0.23335 -0.10695 -0.2345 -0.09948 -0.23751 C -0.0967 -0.23867 -0.09115 -0.24121 -0.09115 -0.24121 C -0.08316 -0.25647 -0.09393 -0.23705 -0.08438 -0.25023 C -0.08316 -0.25185 -0.08264 -0.25416 -0.0816 -0.25578 C -0.08038 -0.25763 -0.07882 -0.25925 -0.07743 -0.2611 C -0.07413 -0.27428 -0.07882 -0.25832 -0.07205 -0.2722 C -0.06945 -0.27775 -0.06806 -0.28469 -0.06511 -0.29047 C -0.06875 -0.27104 -0.07587 -0.25416 -0.08438 -0.23751 C -0.08906 -0.22826 -0.09254 -0.21808 -0.09948 -0.21184 C -0.09358 -0.20953 -0.08872 -0.21115 -0.08299 -0.21369 C -0.0816 -0.21554 -0.08038 -0.21762 -0.07882 -0.21924 C -0.07622 -0.22202 -0.07066 -0.22664 -0.07066 -0.22664 C -0.06858 -0.2345 -0.07031 -0.23057 -0.06511 -0.23751 C -0.06389 -0.23913 -0.06667 -0.23335 -0.06788 -0.23196 C -0.07031 -0.22918 -0.07604 -0.22479 -0.07604 -0.22479 C -0.07691 -0.22294 -0.07761 -0.22063 -0.07882 -0.21924 C -0.08125 -0.21623 -0.08715 -0.21184 -0.08715 -0.21184 C -0.07656 -0.20305 -0.07413 -0.20698 -0.05834 -0.20837 C -0.05191 -0.22086 -0.05382 -0.2234 -0.05139 -0.21369 C -0.05278 -0.21253 -0.05399 -0.21115 -0.05556 -0.21022 C -0.05816 -0.2086 -0.06372 -0.20652 -0.06372 -0.20652 C -0.06979 -0.19426 -0.06129 -0.20051 -0.05417 -0.19727 C -0.05139 -0.19796 -0.04844 -0.19727 -0.04601 -0.19912 C -0.04479 -0.20004 -0.04323 -0.20467 -0.04462 -0.20467 C -0.04636 -0.20467 -0.04618 -0.20074 -0.0474 -0.19912 C -0.0507 -0.19449 -0.05608 -0.19056 -0.05972 -0.1864 C -0.06493 -0.18039 -0.07031 -0.17507 -0.07604 -0.16998 C -0.08368 -0.16304 -0.07934 -0.16952 -0.08577 -0.16258 C -0.09028 -0.15772 -0.09254 -0.15425 -0.09809 -0.15171 C -0.10243 -0.1457 -0.10469 -0.14523 -0.11042 -0.14269 C -0.11754 -0.13598 -0.12136 -0.13668 -0.1309 -0.13529 C -0.12656 -0.13159 -0.12483 -0.12696 -0.12274 -0.12072 C -0.12153 -0.11725 -0.12084 -0.11355 -0.11997 -0.10985 C -0.11945 -0.108 -0.11858 -0.1043 -0.11858 -0.1043 C -0.11927 -0.08973 -0.11597 -0.06799 -0.12674 -0.05874 C -0.12934 -0.04833 -0.13611 -0.04255 -0.14184 -0.03492 " pathEditMode="relative" ptsTypes="fffffffffffffffffffffffffffffffffffffffffffffffffffffA">
                                      <p:cBhvr>
                                        <p:cTn id="11" dur="5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332656"/>
            <a:ext cx="8712968" cy="1368152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 сейчас надо нарисовать чешую. Старайся, чтобы чешуйки были примерно одинаковые по размеру. Так рыбка будет казаться изящнее.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       </a:t>
            </a:r>
          </a:p>
        </p:txBody>
      </p:sp>
      <p:pic>
        <p:nvPicPr>
          <p:cNvPr id="12" name="Picture 5" descr="C:\Users\Ольга\Downloads\15298_0.jpg"/>
          <p:cNvPicPr>
            <a:picLocks noChangeAspect="1" noChangeArrowheads="1"/>
          </p:cNvPicPr>
          <p:nvPr/>
        </p:nvPicPr>
        <p:blipFill>
          <a:blip r:embed="rId3" cstate="print"/>
          <a:srcRect l="50000" t="33154" b="33153"/>
          <a:stretch>
            <a:fillRect/>
          </a:stretch>
        </p:blipFill>
        <p:spPr bwMode="auto">
          <a:xfrm>
            <a:off x="2987824" y="1988840"/>
            <a:ext cx="3024336" cy="2880320"/>
          </a:xfrm>
          <a:prstGeom prst="rect">
            <a:avLst/>
          </a:prstGeom>
          <a:noFill/>
        </p:spPr>
      </p:pic>
      <p:pic>
        <p:nvPicPr>
          <p:cNvPr id="11" name="Picture 6" descr="C:\Users\Ольга\Downloads\15298_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987824" y="1988840"/>
            <a:ext cx="3025016" cy="2880320"/>
          </a:xfrm>
          <a:prstGeom prst="rect">
            <a:avLst/>
          </a:prstGeom>
          <a:noFill/>
        </p:spPr>
      </p:pic>
      <p:pic>
        <p:nvPicPr>
          <p:cNvPr id="8195" name="Picture 3" descr="C:\Users\Ольга\Downloads\719656,1297956742,1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078861">
            <a:off x="5304103" y="3154936"/>
            <a:ext cx="1656184" cy="1962885"/>
          </a:xfrm>
          <a:prstGeom prst="rect">
            <a:avLst/>
          </a:prstGeom>
          <a:noFill/>
        </p:spPr>
      </p:pic>
      <p:pic>
        <p:nvPicPr>
          <p:cNvPr id="15" name="Picture 4" descr="C:\Users\Ольга\Downloads\swordpen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986" y="4725144"/>
            <a:ext cx="2500014" cy="213285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-0.10816 -0.16582 C -0.1073 -0.16397 -0.10608 -0.16235 -0.10539 -0.16027 C -0.10417 -0.1568 -0.10261 -0.1494 -0.10261 -0.14917 C -0.10539 -0.14824 -0.11268 -0.14893 -0.11094 -0.1457 C -0.1066 -0.1376 -0.10348 -0.1383 -0.09584 -0.13668 C -0.09236 -0.12997 -0.08924 -0.1235 -0.09306 -0.11471 C -0.09375 -0.11309 -0.09584 -0.11309 -0.09723 -0.11286 C -0.10174 -0.11193 -0.10643 -0.1117 -0.11094 -0.11101 C -0.10955 -0.11031 -0.10764 -0.11078 -0.10677 -0.10916 C -0.10504 -0.10615 -0.104 -0.09829 -0.104 -0.09806 C -0.10504 -0.09436 -0.10764 -0.09135 -0.10816 -0.08742 C -0.10851 -0.08441 -0.10504 -0.07817 -0.104 -0.07632 C -0.10035 -0.05782 -0.10591 -0.06036 -0.11771 -0.05828 C -0.11164 -0.04556 -0.11337 -0.05134 -0.11094 -0.04186 C -0.11407 -0.04047 -0.12327 -0.04024 -0.11771 -0.03261 C -0.11667 -0.03122 -0.11511 -0.03145 -0.11372 -0.03076 C -0.10643 -0.03238 -0.09966 -0.03006 -0.09723 -0.04001 C -0.09775 -0.04301 -0.09705 -0.04695 -0.09861 -0.04903 C -0.1007 -0.0518 -0.10677 -0.05273 -0.10677 -0.0525 C -0.10868 -0.05203 -0.1132 -0.05319 -0.11233 -0.05088 C -0.11129 -0.0481 -0.10782 -0.04903 -0.10539 -0.04903 C -0.10122 -0.04903 -0.09723 -0.05018 -0.09306 -0.05088 C -0.08681 -0.06337 -0.09271 -0.06614 -0.10122 -0.06915 C -0.09514 -0.07123 -0.09236 -0.07192 -0.09028 -0.08002 C -0.0908 -0.08557 -0.09167 -0.09644 -0.09167 -0.09621 C -0.08664 -0.09713 -0.08056 -0.09412 -0.07657 -0.09829 C -0.07188 -0.10314 -0.08768 -0.11656 -0.08768 -0.11633 C -0.09046 -0.11586 -0.09861 -0.11471 -0.09584 -0.11471 C -0.09167 -0.11471 -0.08733 -0.11448 -0.08351 -0.11656 C -0.08212 -0.11725 -0.08264 -0.12026 -0.08212 -0.12211 C -0.08264 -0.12812 -0.08108 -0.13529 -0.08351 -0.14038 C -0.0849 -0.14338 -0.09011 -0.13922 -0.09167 -0.14223 C -0.0941 -0.14732 -0.09254 -0.15425 -0.09306 -0.16027 C -0.09497 -0.1598 -0.09705 -0.16027 -0.09861 -0.15865 C -0.09983 -0.15749 -0.09931 -0.15495 -0.1 -0.1531 C -0.10539 -0.13807 -0.10035 -0.15634 -0.104 -0.14223 C -0.1033 -0.12905 -0.10521 -0.10546 -0.09306 -0.10014 C -0.09028 -0.10129 -0.08733 -0.10176 -0.0849 -0.10384 C -0.07813 -0.10939 -0.08664 -0.11078 -0.07796 -0.10754 C -0.07743 -0.10569 -0.07709 -0.10384 -0.07657 -0.10199 C -0.07622 -0.10014 -0.07587 -0.09829 -0.07535 -0.09644 C -0.07448 -0.09274 -0.07257 -0.08557 -0.07257 -0.08534 C -0.07466 -0.0747 -0.07205 -0.07817 -0.08212 -0.07817 " pathEditMode="relative" rAng="0" ptsTypes="ffffffffffffffffffffffffffffffffffffffffffA">
                                      <p:cBhvr>
                                        <p:cTn id="11" dur="5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332656"/>
            <a:ext cx="8712968" cy="864096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Сотри намёточные линии контура рыбки. 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       </a:t>
            </a:r>
          </a:p>
        </p:txBody>
      </p:sp>
      <p:pic>
        <p:nvPicPr>
          <p:cNvPr id="12" name="Picture 5" descr="C:\Users\Ольга\Downloads\15298_0.jpg"/>
          <p:cNvPicPr>
            <a:picLocks noChangeAspect="1" noChangeArrowheads="1"/>
          </p:cNvPicPr>
          <p:nvPr/>
        </p:nvPicPr>
        <p:blipFill>
          <a:blip r:embed="rId3" cstate="print"/>
          <a:srcRect l="50000" t="33154" b="33153"/>
          <a:stretch>
            <a:fillRect/>
          </a:stretch>
        </p:blipFill>
        <p:spPr bwMode="auto">
          <a:xfrm>
            <a:off x="2987824" y="1988840"/>
            <a:ext cx="3024336" cy="2880320"/>
          </a:xfrm>
          <a:prstGeom prst="rect">
            <a:avLst/>
          </a:prstGeom>
          <a:noFill/>
        </p:spPr>
      </p:pic>
      <p:pic>
        <p:nvPicPr>
          <p:cNvPr id="11" name="Picture 6" descr="C:\Users\Ольга\Downloads\15298_0.jpg"/>
          <p:cNvPicPr>
            <a:picLocks noChangeAspect="1" noChangeArrowheads="1"/>
          </p:cNvPicPr>
          <p:nvPr/>
        </p:nvPicPr>
        <p:blipFill>
          <a:blip r:embed="rId3" cstate="print"/>
          <a:srcRect t="66847" r="50000"/>
          <a:stretch>
            <a:fillRect/>
          </a:stretch>
        </p:blipFill>
        <p:spPr bwMode="auto">
          <a:xfrm>
            <a:off x="2987824" y="1988840"/>
            <a:ext cx="3025016" cy="2880320"/>
          </a:xfrm>
          <a:prstGeom prst="rect">
            <a:avLst/>
          </a:prstGeom>
          <a:noFill/>
        </p:spPr>
      </p:pic>
      <p:pic>
        <p:nvPicPr>
          <p:cNvPr id="10" name="Picture 7" descr="C:\Users\Ольга\Downloads\15298_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987824" y="1988840"/>
            <a:ext cx="3024336" cy="2879672"/>
          </a:xfrm>
          <a:prstGeom prst="rect">
            <a:avLst/>
          </a:prstGeom>
          <a:noFill/>
        </p:spPr>
      </p:pic>
      <p:pic>
        <p:nvPicPr>
          <p:cNvPr id="10242" name="Picture 2" descr="C:\Users\Ольга\Downloads\9803966_enl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645403">
            <a:off x="5606471" y="3858996"/>
            <a:ext cx="1689575" cy="1153084"/>
          </a:xfrm>
          <a:prstGeom prst="rect">
            <a:avLst/>
          </a:prstGeom>
          <a:noFill/>
        </p:spPr>
      </p:pic>
      <p:pic>
        <p:nvPicPr>
          <p:cNvPr id="17" name="Picture 4" descr="C:\Users\Ольга\Downloads\swordpen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986" y="4725144"/>
            <a:ext cx="2500014" cy="21328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1474 -0.23959 C -0.15417 -0.2456 -0.1573 -0.23982 -0.16528 -0.23774 C -0.16667 -0.23659 -0.16789 -0.23381 -0.16945 -0.23427 C -0.17188 -0.23497 -0.17327 -0.2456 -0.17344 -0.24699 C -0.17535 -0.24584 -0.17691 -0.24283 -0.179 -0.24329 C -0.18039 -0.24375 -0.18004 -0.24699 -0.18039 -0.24884 C -0.18108 -0.25301 -0.18125 -0.2574 -0.18178 -0.26156 C -0.18959 -0.25786 -0.18959 -0.26364 -0.19132 -0.27243 C -0.204 -0.26411 -0.19827 -0.26388 -0.20782 -0.26711 C -0.21389 -0.25879 -0.22049 -0.25231 -0.2283 -0.24699 C -0.22917 -0.24884 -0.22934 -0.25254 -0.23108 -0.25254 C -0.23299 -0.25254 -0.24132 -0.24029 -0.24202 -0.23959 C -0.2441 -0.23774 -0.24671 -0.23751 -0.24879 -0.23612 C -0.25035 -0.2352 -0.25157 -0.23358 -0.25296 -0.23242 C -0.25608 -0.24445 -0.25261 -0.2345 -0.25573 -0.23242 C -0.25695 -0.2315 -0.25834 -0.23358 -0.25973 -0.23427 C -0.27743 -0.22248 -0.25382 -0.23913 -0.26945 -0.22502 C -0.27223 -0.22248 -0.27587 -0.22155 -0.279 -0.2197 C -0.28178 -0.216 -0.28438 -0.2123 -0.28716 -0.2086 C -0.28907 -0.20606 -0.29271 -0.20143 -0.29271 -0.2012 C -0.29358 -0.20328 -0.29375 -0.20675 -0.29532 -0.20675 C -0.29688 -0.20675 -0.29705 -0.20305 -0.29809 -0.20143 C -0.30504 -0.19056 -0.30625 -0.18131 -0.31042 -0.16859 C -0.31129 -0.16605 -0.31233 -0.16374 -0.3132 -0.16119 C -0.31372 -0.15934 -0.3158 -0.1568 -0.31459 -0.15564 C -0.31303 -0.15425 -0.31094 -0.1568 -0.30903 -0.15749 C -0.3073 -0.1568 -0.30504 -0.15726 -0.30365 -0.15564 C -0.30105 -0.15287 -0.30296 -0.14639 -0.30087 -0.14292 C -0.3 -0.1413 -0.29809 -0.14177 -0.29671 -0.14107 C -0.29393 -0.10916 -0.29948 -0.10893 -0.28438 -0.11563 C -0.27848 -0.11401 -0.275 -0.11124 -0.26945 -0.11378 C -0.26719 -0.11263 -0.26407 -0.11263 -0.2625 -0.11008 C -0.26077 -0.10708 -0.26372 -0.1006 -0.26112 -0.09921 C -0.25434 -0.09551 -0.24653 -0.09806 -0.23924 -0.09736 C -0.23872 -0.09436 -0.23993 -0.0895 -0.23785 -0.08811 C -0.23698 -0.08765 -0.22101 -0.09135 -0.21875 -0.09181 C -0.2165 -0.09112 -0.21407 -0.09089 -0.21181 -0.08996 C -0.2099 -0.08904 -0.20834 -0.08649 -0.20643 -0.08649 C -0.20278 -0.08649 -0.20018 -0.09181 -0.19671 -0.09366 C -0.1941 -0.09505 -0.18855 -0.09736 -0.18855 -0.09713 C -0.18803 -0.09551 -0.18855 -0.09204 -0.18716 -0.09181 C -0.18438 -0.09135 -0.179 -0.09551 -0.179 -0.09528 C -0.17414 -0.10199 -0.16997 -0.10245 -0.16389 -0.10638 C -0.15608 -0.12188 -0.16632 -0.10407 -0.15712 -0.11378 C -0.14202 -0.12997 -0.15313 -0.12396 -0.14341 -0.12835 C -0.13681 -0.13899 -0.12917 -0.14662 -0.12014 -0.15379 C -0.11962 -0.15564 -0.11806 -0.15772 -0.11875 -0.15934 C -0.12066 -0.16374 -0.12691 -0.17021 -0.12691 -0.16998 C -0.12882 -0.18039 -0.13108 -0.19103 -0.13247 -0.20143 C -0.13282 -0.20444 -0.13212 -0.20814 -0.13368 -0.21045 C -0.1349 -0.2123 -0.14636 -0.21832 -0.14879 -0.2197 C -0.1507 -0.2271 -0.14862 -0.23173 -0.1474 -0.23959 Z " pathEditMode="relative" rAng="0" ptsTypes="ffffffffffffffffffffffffffffffffffffffffffffffffffff">
                                      <p:cBhvr>
                                        <p:cTn id="11" dur="5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" y="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Ольга\Documents\Pictures\ltkmaby.png"/>
          <p:cNvPicPr>
            <a:picLocks noChangeAspect="1" noChangeArrowheads="1"/>
          </p:cNvPicPr>
          <p:nvPr/>
        </p:nvPicPr>
        <p:blipFill>
          <a:blip r:embed="rId3" cstate="screen"/>
          <a:srcRect l="3808" b="1461"/>
          <a:stretch>
            <a:fillRect/>
          </a:stretch>
        </p:blipFill>
        <p:spPr bwMode="auto">
          <a:xfrm>
            <a:off x="0" y="0"/>
            <a:ext cx="9324527" cy="696118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332656"/>
            <a:ext cx="8712968" cy="1008112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Разукрась рыбку и нарисуй морской фон, чтобы она могла жить в море.  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       </a:t>
            </a:r>
          </a:p>
        </p:txBody>
      </p:sp>
      <p:pic>
        <p:nvPicPr>
          <p:cNvPr id="10" name="Picture 7" descr="C:\Users\Ольга\Downloads\15298_0.jpg"/>
          <p:cNvPicPr>
            <a:picLocks noChangeAspect="1" noChangeArrowheads="1"/>
          </p:cNvPicPr>
          <p:nvPr/>
        </p:nvPicPr>
        <p:blipFill>
          <a:blip r:embed="rId4" cstate="print"/>
          <a:srcRect l="50000" t="66847"/>
          <a:stretch>
            <a:fillRect/>
          </a:stretch>
        </p:blipFill>
        <p:spPr bwMode="auto">
          <a:xfrm>
            <a:off x="2987824" y="1988840"/>
            <a:ext cx="3024336" cy="2879672"/>
          </a:xfrm>
          <a:prstGeom prst="rect">
            <a:avLst/>
          </a:prstGeom>
          <a:noFill/>
        </p:spPr>
      </p:pic>
      <p:pic>
        <p:nvPicPr>
          <p:cNvPr id="13" name="Picture 4" descr="C:\Users\Ольга\foto olga kuripko\2012-11-30\р.pn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824" y="1988840"/>
            <a:ext cx="3024336" cy="2880320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pic>
        <p:nvPicPr>
          <p:cNvPr id="15" name="Picture 2" descr="C:\Users\Ольга\Downloads\0_7214a_68210ab2_XL.pn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 flipH="1">
            <a:off x="4355976" y="3933056"/>
            <a:ext cx="2525216" cy="1450975"/>
          </a:xfrm>
          <a:prstGeom prst="rect">
            <a:avLst/>
          </a:prstGeom>
          <a:noFill/>
        </p:spPr>
      </p:pic>
      <p:pic>
        <p:nvPicPr>
          <p:cNvPr id="14" name="Picture 2" descr="C:\Users\Ольга\Downloads\0_5fc69_3ba5bf0e_XL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41579" r="38126"/>
          <a:stretch>
            <a:fillRect/>
          </a:stretch>
        </p:blipFill>
        <p:spPr bwMode="auto">
          <a:xfrm>
            <a:off x="1043608" y="4725144"/>
            <a:ext cx="288447" cy="288032"/>
          </a:xfrm>
          <a:prstGeom prst="rect">
            <a:avLst/>
          </a:prstGeom>
          <a:noFill/>
        </p:spPr>
      </p:pic>
      <p:pic>
        <p:nvPicPr>
          <p:cNvPr id="16" name="Picture 2" descr="C:\Users\Ольга\Downloads\0_5fc69_3ba5bf0e_XL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41579" r="38126"/>
          <a:stretch>
            <a:fillRect/>
          </a:stretch>
        </p:blipFill>
        <p:spPr bwMode="auto">
          <a:xfrm>
            <a:off x="179512" y="5373216"/>
            <a:ext cx="288447" cy="288032"/>
          </a:xfrm>
          <a:prstGeom prst="rect">
            <a:avLst/>
          </a:prstGeom>
          <a:noFill/>
        </p:spPr>
      </p:pic>
      <p:pic>
        <p:nvPicPr>
          <p:cNvPr id="18" name="Picture 2" descr="C:\Users\Ольга\Downloads\0_5fc69_3ba5bf0e_XL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41579" r="38126"/>
          <a:stretch>
            <a:fillRect/>
          </a:stretch>
        </p:blipFill>
        <p:spPr bwMode="auto">
          <a:xfrm>
            <a:off x="1691680" y="5301208"/>
            <a:ext cx="288447" cy="288032"/>
          </a:xfrm>
          <a:prstGeom prst="rect">
            <a:avLst/>
          </a:prstGeom>
          <a:noFill/>
        </p:spPr>
      </p:pic>
      <p:pic>
        <p:nvPicPr>
          <p:cNvPr id="19" name="Picture 2" descr="C:\Users\Ольга\Downloads\0_5fc69_3ba5bf0e_XL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41579" r="38126"/>
          <a:stretch>
            <a:fillRect/>
          </a:stretch>
        </p:blipFill>
        <p:spPr bwMode="auto">
          <a:xfrm>
            <a:off x="1403648" y="5733256"/>
            <a:ext cx="288447" cy="288032"/>
          </a:xfrm>
          <a:prstGeom prst="rect">
            <a:avLst/>
          </a:prstGeom>
          <a:noFill/>
        </p:spPr>
      </p:pic>
      <p:pic>
        <p:nvPicPr>
          <p:cNvPr id="20" name="Picture 2" descr="C:\Users\Ольга\Downloads\0_5fc69_3ba5bf0e_XL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41579" r="38126"/>
          <a:stretch>
            <a:fillRect/>
          </a:stretch>
        </p:blipFill>
        <p:spPr bwMode="auto">
          <a:xfrm>
            <a:off x="467544" y="4653136"/>
            <a:ext cx="288447" cy="288032"/>
          </a:xfrm>
          <a:prstGeom prst="rect">
            <a:avLst/>
          </a:prstGeom>
          <a:noFill/>
        </p:spPr>
      </p:pic>
      <p:pic>
        <p:nvPicPr>
          <p:cNvPr id="21" name="Picture 15" descr="C:\Users\Ольга\Downloads\дельфинарий\waves\wavesed2\emeto_Catch the waves_elements 1\emeto_Catch the waves_elements 1\emeto_Catch the waves_fish 5.pn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-2376236" y="0"/>
            <a:ext cx="2376236" cy="1245493"/>
          </a:xfrm>
          <a:prstGeom prst="rect">
            <a:avLst/>
          </a:prstGeom>
          <a:noFill/>
        </p:spPr>
      </p:pic>
      <p:pic>
        <p:nvPicPr>
          <p:cNvPr id="22" name="Picture 8" descr="C:\Users\Ольга\Downloads\дельфинарий\waves\wavesed2\emeto_Catch the waves_elements 1\emeto_Catch the waves_elements 1\emeto_Catch the waves_medusa 1a.pn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9324528" y="5373216"/>
            <a:ext cx="998931" cy="735782"/>
          </a:xfrm>
          <a:prstGeom prst="rect">
            <a:avLst/>
          </a:prstGeom>
          <a:noFill/>
        </p:spPr>
      </p:pic>
      <p:pic>
        <p:nvPicPr>
          <p:cNvPr id="23" name="Picture 13" descr="C:\Users\Ольга\Downloads\дельфинарий\waves\wavesed2\emeto_Catch the waves_elements 1\emeto_Catch the waves_elements 1\emeto_Catch the waves_fish 2.pn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9144000" y="260648"/>
            <a:ext cx="1835696" cy="520160"/>
          </a:xfrm>
          <a:prstGeom prst="rect">
            <a:avLst/>
          </a:prstGeom>
          <a:noFill/>
        </p:spPr>
      </p:pic>
      <p:pic>
        <p:nvPicPr>
          <p:cNvPr id="25" name="Picture 4" descr="C:\Users\Ольга\Downloads\swordpen.jpg"/>
          <p:cNvPicPr>
            <a:picLocks noChangeAspect="1" noChangeArrowheads="1"/>
          </p:cNvPicPr>
          <p:nvPr/>
        </p:nvPicPr>
        <p:blipFill>
          <a:blip r:embed="rId1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725144"/>
            <a:ext cx="2500014" cy="21328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1.11111E-6 -8.78816E-7 C -0.00417 -0.00879 -0.00642 -0.01873 -0.01094 -0.02729 C -0.01632 -0.04903 -0.02587 -0.06892 -0.03281 -0.0895 C -0.03802 -0.105 -0.03299 -0.09551 -0.03837 -0.10754 C -0.0401 -0.11124 -0.04184 -0.11494 -0.04375 -0.11864 C -0.04462 -0.12049 -0.04653 -0.12396 -0.04653 -0.12396 C -0.05087 -0.14154 -0.0434 -0.11355 -0.05208 -0.13691 C -0.0533 -0.14038 -0.05312 -0.14454 -0.05469 -0.14778 C -0.05851 -0.15564 -0.0618 -0.16374 -0.06562 -0.1716 C -0.06996 -0.18062 -0.06979 -0.1908 -0.07674 -0.19704 C -0.07795 -0.20282 -0.07899 -0.20999 -0.08073 -0.21531 C -0.08472 -0.2278 -0.09115 -0.2389 -0.09444 -0.25185 C -0.09722 -0.24075 -0.09583 -0.25162 -0.09167 -0.24075 C -0.09062 -0.23797 -0.09115 -0.23451 -0.09028 -0.23173 C -0.08976 -0.22965 -0.08854 -0.22803 -0.08767 -0.22618 C -0.08559 -0.21577 -0.08212 -0.20513 -0.07535 -0.19889 C -0.07187 -0.18501 -0.06684 -0.17576 -0.06024 -0.1642 C -0.05417 -0.15333 -0.0493 -0.14084 -0.04375 -0.12951 C -0.03958 -0.12118 -0.03854 -0.11055 -0.0342 -0.10222 C -0.0309 -0.08904 -0.03316 -0.09436 -0.02865 -0.0858 C -0.0276 -0.07609 -0.02726 -0.07169 -0.02326 -0.06383 C -0.01927 -0.04371 -0.01424 -0.02266 -0.00538 -0.00555 C -0.00365 0.00162 -0.00538 -8.78816E-7 1.11111E-6 -8.78816E-7 Z " pathEditMode="relative" ptsTypes="fffffffffffffffffffffff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0"/>
                            </p:stCondLst>
                            <p:childTnLst>
                              <p:par>
                                <p:cTn id="2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2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037E-7 L 1.01996 -0.62454 " pathEditMode="relative" rAng="0" ptsTypes="AA">
                                      <p:cBhvr>
                                        <p:cTn id="3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" y="-31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037E-7 L 1.01996 -0.62454 " pathEditMode="relative" rAng="0" ptsTypes="AA">
                                      <p:cBhvr>
                                        <p:cTn id="3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" y="-31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037E-7 L 1.01996 -0.62454 " pathEditMode="relative" rAng="0" ptsTypes="AA">
                                      <p:cBhvr>
                                        <p:cTn id="4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" y="-31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037E-7 L 1.01996 -0.62454 " pathEditMode="relative" rAng="0" ptsTypes="AA">
                                      <p:cBhvr>
                                        <p:cTn id="4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" y="-312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037E-7 L 1.01996 -0.62454 " pathEditMode="relative" rAng="0" ptsTypes="AA">
                                      <p:cBhvr>
                                        <p:cTn id="45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" y="-312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repeatCount="indefinite" accel="50000" decel="50000" fill="hold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11111E-6 -7.40741E-7 C 0.02239 0.0007 0.04479 0.00093 0.06701 0.00208 C 0.07882 0.00278 0.08923 0.01019 0.10052 0.0132 C 0.10226 0.01482 0.10399 0.01667 0.1059 0.01782 C 0.10868 0.01968 0.11233 0.02014 0.1151 0.02222 C 0.11858 0.02454 0.12118 0.02847 0.12448 0.03102 C 0.12899 0.03449 0.13524 0.03542 0.13906 0.04005 C 0.15 0.05301 0.14479 0.04838 0.15399 0.05556 C 0.16059 0.06759 0.1717 0.07245 0.17986 0.08218 C 0.18976 0.09375 0.20521 0.1081 0.21337 0.12222 C 0.22205 0.1375 0.2283 0.14745 0.24132 0.15764 C 0.24236 0.16065 0.24305 0.16435 0.24496 0.16667 C 0.24635 0.16829 0.24896 0.16736 0.25052 0.16875 C 0.25538 0.17245 0.25937 0.17732 0.26354 0.18218 C 0.26979 0.18982 0.27292 0.19861 0.28212 0.20208 C 0.28837 0.2132 0.29739 0.21898 0.30625 0.22662 C 0.31476 0.2338 0.31597 0.23681 0.32674 0.24005 C 0.33993 0.25023 0.35799 0.25301 0.37309 0.25764 C 0.37812 0.25903 0.38299 0.26088 0.38802 0.26227 C 0.39045 0.26296 0.39531 0.26435 0.39531 0.26458 C 0.41024 0.26366 0.42517 0.26389 0.43976 0.26227 C 0.45937 0.25995 0.4783 0.24884 0.49739 0.24445 C 0.50538 0.23958 0.51371 0.23565 0.5217 0.23102 C 0.52674 0.22801 0.5276 0.22986 0.53264 0.22662 C 0.55486 0.21181 0.53993 0.21852 0.55312 0.2132 C 0.55573 0.21111 0.55781 0.20857 0.56059 0.20671 C 0.56233 0.20556 0.56441 0.20556 0.56614 0.2044 C 0.57396 0.19861 0.58142 0.19028 0.59028 0.18657 C 0.59514 0.18449 0.60017 0.18357 0.60521 0.18218 C 0.60764 0.18148 0.6125 0.17986 0.6125 0.18009 C 0.6408 0.18125 0.65503 0.18218 0.67951 0.18657 C 0.69531 0.18958 0.68542 0.1875 0.69601 0.19097 C 0.70104 0.19259 0.71094 0.1956 0.71094 0.19583 C 0.71858 0.20139 0.72448 0.20926 0.73142 0.21551 C 0.73437 0.21806 0.73802 0.21945 0.7408 0.22222 C 0.75139 0.23264 0.75538 0.24352 0.76858 0.24884 C 0.7783 0.26435 0.79462 0.27477 0.80746 0.28657 C 0.81944 0.29769 0.8316 0.31435 0.84653 0.31991 C 0.85972 0.33171 0.86424 0.33611 0.88003 0.34005 C 0.89774 0.35579 0.92101 0.36065 0.94114 0.37107 C 0.96059 0.38125 0.9816 0.38704 1.00243 0.39329 C 1.0125 0.3963 1.02205 0.40185 1.03212 0.4044 C 1.05278 0.40949 1.07413 0.41296 1.09514 0.41551 C 1.14583 0.41389 1.16441 0.41458 1.20486 0.4044 C 1.2066 0.40301 1.20833 0.40139 1.21024 0.4 C 1.21285 0.39838 1.21545 0.39745 1.21771 0.3956 C 1.23611 0.38171 1.22396 0.38657 1.23802 0.38218 C 1.24444 0.375 1.25208 0.37083 1.26059 0.36875 C 1.26302 0.36736 1.26528 0.36551 1.26788 0.36435 C 1.27014 0.3632 1.27292 0.36343 1.27517 0.36227 C 1.27743 0.36111 1.27864 0.3588 1.2809 0.35764 C 1.28264 0.35648 1.28455 0.35625 1.28646 0.35556 C 1.2901 0.35417 1.29757 0.35116 1.29757 0.35139 C 1.30885 0.33704 1.29288 0.35556 1.30694 0.34445 C 1.30903 0.34282 1.31042 0.33982 1.31233 0.33773 C 1.31962 0.33032 1.3158 0.33565 1.32361 0.33102 C 1.32934 0.32755 1.33264 0.32107 1.33854 0.31782 " pathEditMode="relative" rAng="0" ptsTypes="ffffffffffffffffffffffffffffffffffffffffffffffffffffffffA">
                                      <p:cBhvr>
                                        <p:cTn id="4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9" y="208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accel="50000" decel="50000" fill="hold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44444E-6 2.96296E-6 C -0.00243 -0.0206 -0.00521 -0.02755 -0.01632 -0.03287 C -0.02188 -0.04375 -0.02622 -0.04098 -0.03403 -0.04468 C -0.05556 -0.05463 -0.06737 -0.05926 -0.09063 -0.0625 C -0.1257 -0.06019 -0.13542 -0.05834 -0.16337 -0.05093 C -0.17188 -0.04491 -0.18021 -0.04375 -0.18924 -0.0419 C -0.20955 -0.0301 -0.22969 -0.0169 -0.25053 -0.00903 C -0.25452 -0.00787 -0.25799 -0.00417 -0.26181 -0.00324 C -0.26945 -0.00139 -0.27709 -0.00139 -0.28455 2.96296E-6 C -0.29914 -0.00139 -0.31372 -0.00139 -0.3283 -0.00324 C -0.33421 -0.00348 -0.34584 -0.01227 -0.34584 -0.01181 C -0.3573 -0.0257 -0.35243 -0.01991 -0.36059 -0.0301 C -0.36216 -0.03195 -0.36546 -0.03565 -0.36546 -0.03542 C -0.36893 -0.0456 -0.37535 -0.05185 -0.3783 -0.0625 C -0.38247 -0.07755 -0.37952 -0.07199 -0.38629 -0.08056 C -0.38872 -0.0926 -0.39167 -0.09699 -0.39601 -0.10695 C -0.40382 -0.12408 -0.40851 -0.1419 -0.41858 -0.1544 C -0.42796 -0.17894 -0.44671 -0.20394 -0.46233 -0.21111 C -0.47066 -0.22199 -0.46372 -0.21459 -0.47691 -0.22014 C -0.48559 -0.22315 -0.49428 -0.22986 -0.50296 -0.23449 C -0.50868 -0.23773 -0.51459 -0.23681 -0.52049 -0.23773 C -0.55053 -0.23611 -0.57049 -0.24074 -0.59636 -0.2257 C -0.60243 -0.22223 -0.60816 -0.22014 -0.61424 -0.2169 C -0.61771 -0.21551 -0.62084 -0.21297 -0.62396 -0.21111 C -0.62553 -0.21019 -0.62882 -0.20834 -0.62882 -0.2081 C -0.63542 -0.1963 -0.62813 -0.20741 -0.63855 -0.19931 C -0.64028 -0.19746 -0.6415 -0.19468 -0.64341 -0.19306 C -0.65313 -0.18519 -0.66389 -0.18172 -0.67396 -0.17523 C -0.71285 -0.17778 -0.70816 -0.16968 -0.72743 -0.18148 C -0.73351 -0.18519 -0.73803 -0.18982 -0.74184 -0.19931 C -0.74428 -0.20463 -0.74844 -0.2169 -0.74844 -0.21667 C -0.75053 -0.23218 -0.75487 -0.24445 -0.75799 -0.2588 C -0.76216 -0.275 -0.76476 -0.29468 -0.76789 -0.31181 C -0.77032 -0.32639 -0.77101 -0.34167 -0.77275 -0.35648 C -0.77657 -0.39167 -0.78264 -0.42454 -0.79046 -0.45764 C -0.79497 -0.47709 -0.79827 -0.49514 -0.8066 -0.51088 C -0.80938 -0.53056 -0.80678 -0.51968 -0.81806 -0.54051 C -0.82431 -0.55232 -0.82987 -0.56644 -0.83559 -0.57917 C -0.84098 -0.59098 -0.84914 -0.60093 -0.85504 -0.61158 C -0.85747 -0.61621 -0.86181 -0.6169 -0.86476 -0.6206 C -0.89063 -0.61898 -0.91667 -0.61343 -0.94237 -0.61783 C -0.95191 -0.62338 -0.954 -0.62778 -0.96181 -0.63866 C -0.96476 -0.64283 -0.97153 -0.65023 -0.97153 -0.65 C -0.97674 -0.66482 -0.98507 -0.675 -0.99098 -0.68889 C -0.99688 -0.70348 -1.00018 -0.71875 -1.00539 -0.73357 C -1.00834 -0.75417 -1.01858 -0.79329 -1.02813 -0.80463 C -1.03108 -0.82223 -1.03889 -0.83403 -1.04428 -0.84908 C -1.04844 -0.86065 -1.05209 -0.87685 -1.05712 -0.88773 C -1.06632 -0.9088 -1.05382 -0.87523 -1.06355 -0.90255 C -1.06789 -0.92755 -1.06181 -0.89699 -1.06858 -0.91736 C -1.07431 -0.93542 -1.06684 -0.92037 -1.07171 -0.9294 " pathEditMode="relative" rAng="0" ptsTypes="ffffffffffffffffffffffffffffffffffffffffffffffffffA">
                                      <p:cBhvr>
                                        <p:cTn id="4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7" y="-46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accel="50000" decel="50000" fill="hold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61111E-6 -3.33333E-6 C -0.03611 -0.00764 -0.07014 -0.00069 -0.10451 0.00648 C -0.12534 0.02199 -0.15017 0.03102 -0.16857 0.04954 C -0.17048 0.05139 -0.17118 0.05417 -0.17274 0.05602 C -0.17951 0.0625 -0.18628 0.06806 -0.19201 0.07547 C -0.19895 0.0838 -0.20451 0.09306 -0.21354 0.09908 C -0.21961 0.10834 -0.22951 0.11829 -0.23906 0.12292 C -0.24774 0.13449 -0.25902 0.14931 -0.271 0.15764 C -0.28698 0.18125 -0.30642 0.19167 -0.33281 0.19861 C -0.38836 0.19653 -0.37552 0.19746 -0.41163 0.18797 C -0.42413 0.17963 -0.43402 0.16991 -0.44809 0.16389 C -0.45798 0.15348 -0.46597 0.14769 -0.47795 0.13982 C -0.49062 0.12292 -0.47708 0.13889 -0.4927 0.12732 C -0.49809 0.12338 -0.50312 0.11922 -0.50764 0.11459 C -0.50937 0.11273 -0.51007 0.10949 -0.51215 0.10787 C -0.51371 0.10672 -0.51632 0.10672 -0.5184 0.10579 C -0.52274 0.10324 -0.52691 0.1 -0.53125 0.09723 C -0.53489 0.09468 -0.54392 0.09283 -0.54392 0.09306 C -0.55781 0.08287 -0.57882 0.08102 -0.59514 0.07755 C -0.61927 0.07848 -0.65764 0.07547 -0.68472 0.08403 C -0.69635 0.09167 -0.70954 0.09746 -0.72083 0.10579 C -0.73073 0.11297 -0.74149 0.12338 -0.75295 0.12732 C -0.76093 0.13912 -0.77621 0.1426 -0.78489 0.15556 C -0.79531 0.17107 -0.78177 0.15232 -0.79791 0.16852 C -0.80416 0.175 -0.81024 0.18311 -0.81701 0.19005 C -0.81875 0.1919 -0.81927 0.19491 -0.82135 0.19653 C -0.82795 0.20186 -0.83593 0.20486 -0.84288 0.20949 C -0.8592 0.22037 -0.83958 0.21297 -0.85538 0.21806 C -0.86371 0.22709 -0.85451 0.21875 -0.86823 0.22454 C -0.88125 0.22986 -0.8934 0.23727 -0.90659 0.2419 C -0.91701 0.24561 -0.93003 0.24676 -0.94062 0.24838 C -0.96823 0.25718 -0.99774 0.26389 -1.02604 0.27014 C -1.05659 0.26875 -1.07743 0.26922 -1.10451 0.26343 C -1.12621 0.25903 -1.14514 0.24908 -1.16632 0.24422 C -1.17448 0.23982 -1.18107 0.2375 -1.18993 0.23542 C -1.19635 0.22917 -1.20885 0.22338 -1.21753 0.22037 C -1.22899 0.21181 -1.24409 0.2 -1.25399 0.19005 " pathEditMode="relative" rAng="0" ptsTypes="ffffffffffffffffffffffffffffffffffffA">
                                      <p:cBhvr>
                                        <p:cTn id="51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7" y="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Ольга\Downloads\15298_0.jpg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1052736"/>
            <a:ext cx="1800200" cy="1714091"/>
          </a:xfrm>
          <a:prstGeom prst="rect">
            <a:avLst/>
          </a:prstGeom>
          <a:noFill/>
        </p:spPr>
      </p:pic>
      <p:pic>
        <p:nvPicPr>
          <p:cNvPr id="6147" name="Picture 3" descr="C:\Users\Ольга\Downloads\15298_0.jpg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885912"/>
            <a:ext cx="1800200" cy="1714091"/>
          </a:xfrm>
          <a:prstGeom prst="rect">
            <a:avLst/>
          </a:prstGeom>
          <a:noFill/>
        </p:spPr>
      </p:pic>
      <p:pic>
        <p:nvPicPr>
          <p:cNvPr id="6148" name="Picture 4" descr="C:\Users\Ольга\Downloads\15298_0.jp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5" y="908720"/>
            <a:ext cx="1785937" cy="1728192"/>
          </a:xfrm>
          <a:prstGeom prst="rect">
            <a:avLst/>
          </a:prstGeom>
          <a:noFill/>
        </p:spPr>
      </p:pic>
      <p:pic>
        <p:nvPicPr>
          <p:cNvPr id="6149" name="Picture 5" descr="C:\Users\Ольга\Downloads\15298_0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3140968"/>
            <a:ext cx="1944216" cy="1881353"/>
          </a:xfrm>
          <a:prstGeom prst="rect">
            <a:avLst/>
          </a:prstGeom>
          <a:noFill/>
        </p:spPr>
      </p:pic>
      <p:pic>
        <p:nvPicPr>
          <p:cNvPr id="6150" name="Picture 6" descr="C:\Users\Ольга\Downloads\15298_0.jpg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2780928"/>
            <a:ext cx="2016224" cy="1919782"/>
          </a:xfrm>
          <a:prstGeom prst="rect">
            <a:avLst/>
          </a:prstGeom>
          <a:noFill/>
        </p:spPr>
      </p:pic>
      <p:pic>
        <p:nvPicPr>
          <p:cNvPr id="6151" name="Picture 7" descr="C:\Users\Ольга\Downloads\15298_0.jpg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224" y="2924944"/>
            <a:ext cx="2016224" cy="1919781"/>
          </a:xfrm>
          <a:prstGeom prst="rect">
            <a:avLst/>
          </a:prstGeom>
          <a:noFill/>
        </p:spPr>
      </p:pic>
      <p:pic>
        <p:nvPicPr>
          <p:cNvPr id="10" name="Picture 4" descr="C:\Users\Ольга\foto olga kuripko\2012-11-30\р.png"/>
          <p:cNvPicPr>
            <a:picLocks noChangeAspect="1" noChangeArrowheads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4869207"/>
            <a:ext cx="2088232" cy="1988793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sp>
        <p:nvSpPr>
          <p:cNvPr id="11" name="Овал 10"/>
          <p:cNvSpPr/>
          <p:nvPr/>
        </p:nvSpPr>
        <p:spPr>
          <a:xfrm>
            <a:off x="179512" y="908720"/>
            <a:ext cx="648072" cy="626368"/>
          </a:xfrm>
          <a:prstGeom prst="ellipse">
            <a:avLst/>
          </a:prstGeom>
          <a:blipFill>
            <a:blip r:embed="rId9" cstate="print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1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915816" y="908720"/>
            <a:ext cx="648072" cy="626368"/>
          </a:xfrm>
          <a:prstGeom prst="ellipse">
            <a:avLst/>
          </a:prstGeom>
          <a:blipFill>
            <a:blip r:embed="rId9" cstate="print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3" name="Овал 12"/>
          <p:cNvSpPr/>
          <p:nvPr/>
        </p:nvSpPr>
        <p:spPr>
          <a:xfrm>
            <a:off x="6084168" y="836712"/>
            <a:ext cx="648072" cy="626368"/>
          </a:xfrm>
          <a:prstGeom prst="ellipse">
            <a:avLst/>
          </a:prstGeom>
          <a:blipFill>
            <a:blip r:embed="rId9" cstate="print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3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79512" y="2852936"/>
            <a:ext cx="648072" cy="626368"/>
          </a:xfrm>
          <a:prstGeom prst="ellipse">
            <a:avLst/>
          </a:prstGeom>
          <a:blipFill>
            <a:blip r:embed="rId9" cstate="print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4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2843808" y="2780928"/>
            <a:ext cx="648072" cy="626368"/>
          </a:xfrm>
          <a:prstGeom prst="ellipse">
            <a:avLst/>
          </a:prstGeom>
          <a:blipFill>
            <a:blip r:embed="rId9" cstate="print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5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6012160" y="2852936"/>
            <a:ext cx="648072" cy="626368"/>
          </a:xfrm>
          <a:prstGeom prst="ellipse">
            <a:avLst/>
          </a:prstGeom>
          <a:blipFill>
            <a:blip r:embed="rId9" cstate="print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6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699792" y="5805264"/>
            <a:ext cx="648072" cy="626368"/>
          </a:xfrm>
          <a:prstGeom prst="ellipse">
            <a:avLst/>
          </a:prstGeom>
          <a:blipFill>
            <a:blip r:embed="rId9" cstate="print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7</a:t>
            </a:r>
            <a:endParaRPr lang="ru-RU" sz="4400" dirty="0">
              <a:solidFill>
                <a:srgbClr val="FF0000"/>
              </a:solidFill>
            </a:endParaRPr>
          </a:p>
        </p:txBody>
      </p:sp>
      <p:pic>
        <p:nvPicPr>
          <p:cNvPr id="18" name="Picture 4" descr="C:\Users\Ольга\Downloads\swordpen.jp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660232" y="5033310"/>
            <a:ext cx="2232248" cy="1824690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51520" y="188640"/>
            <a:ext cx="8712968" cy="576064"/>
          </a:xfrm>
          <a:prstGeom prst="rect">
            <a:avLst/>
          </a:prstGeom>
          <a:solidFill>
            <a:srgbClr val="FFFFCC">
              <a:alpha val="0"/>
            </a:srgbClr>
          </a:solidFill>
          <a:ln w="349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sz="27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Рассмотри 7 шагов рисования рыбки и начни рисовать. 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      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Ольга\Documents\Pictures\ltkmaby.png"/>
          <p:cNvPicPr>
            <a:picLocks noChangeAspect="1" noChangeArrowheads="1"/>
          </p:cNvPicPr>
          <p:nvPr/>
        </p:nvPicPr>
        <p:blipFill>
          <a:blip r:embed="rId3" cstate="screen"/>
          <a:srcRect l="3808" b="1461"/>
          <a:stretch>
            <a:fillRect/>
          </a:stretch>
        </p:blipFill>
        <p:spPr bwMode="auto">
          <a:xfrm>
            <a:off x="0" y="0"/>
            <a:ext cx="9324527" cy="696118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1520" y="260648"/>
            <a:ext cx="8568952" cy="864096"/>
          </a:xfrm>
          <a:prstGeom prst="rect">
            <a:avLst/>
          </a:prstGeom>
          <a:solidFill>
            <a:srgbClr val="FFFFCC">
              <a:alpha val="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Музыкальная разминка</a:t>
            </a:r>
          </a:p>
          <a:p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</a:t>
            </a:r>
          </a:p>
        </p:txBody>
      </p:sp>
      <p:pic>
        <p:nvPicPr>
          <p:cNvPr id="5" name="Picture 3" descr="C:\Users\Ольга\Downloads\landofart.ru-Blue-Pencil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flipH="1">
            <a:off x="-3271234" y="1091373"/>
            <a:ext cx="3168352" cy="2913856"/>
          </a:xfrm>
          <a:prstGeom prst="rect">
            <a:avLst/>
          </a:prstGeom>
          <a:noFill/>
        </p:spPr>
      </p:pic>
      <p:pic>
        <p:nvPicPr>
          <p:cNvPr id="7" name="Picture 15" descr="C:\Users\Ольга\Downloads\дельфинарий\waves\wavesed2\emeto_Catch the waves_elements 1\emeto_Catch the waves_elements 1\emeto_Catch the waves_fish 5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-2376236" y="0"/>
            <a:ext cx="2376236" cy="1245493"/>
          </a:xfrm>
          <a:prstGeom prst="rect">
            <a:avLst/>
          </a:prstGeom>
          <a:noFill/>
        </p:spPr>
      </p:pic>
      <p:pic>
        <p:nvPicPr>
          <p:cNvPr id="8" name="Picture 13" descr="C:\Users\Ольга\Downloads\дельфинарий\waves\wavesed2\emeto_Catch the waves_elements 1\emeto_Catch the waves_elements 1\emeto_Catch the waves_fish 2.pn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9144000" y="260648"/>
            <a:ext cx="1835696" cy="520160"/>
          </a:xfrm>
          <a:prstGeom prst="rect">
            <a:avLst/>
          </a:prstGeom>
          <a:noFill/>
        </p:spPr>
      </p:pic>
      <p:pic>
        <p:nvPicPr>
          <p:cNvPr id="9" name="Picture 8" descr="C:\Users\Ольга\Downloads\дельфинарий\waves\wavesed2\emeto_Catch the waves_elements 1\emeto_Catch the waves_elements 1\emeto_Catch the waves_medusa 1a.pn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9324528" y="5373216"/>
            <a:ext cx="998931" cy="735782"/>
          </a:xfrm>
          <a:prstGeom prst="rect">
            <a:avLst/>
          </a:prstGeom>
          <a:noFill/>
        </p:spPr>
      </p:pic>
      <p:pic>
        <p:nvPicPr>
          <p:cNvPr id="10" name="Picture 5" descr="C:\Users\Ольга\Downloads\дельфинарий\waves\wavesed2\emeto_Catch the waves_elements 1\emeto_Catch the waves_elements 1\emeto_Catch the waves_medusa 2.pn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-1044624" y="2204864"/>
            <a:ext cx="798575" cy="904826"/>
          </a:xfrm>
          <a:prstGeom prst="rect">
            <a:avLst/>
          </a:prstGeom>
          <a:noFill/>
        </p:spPr>
      </p:pic>
      <p:pic>
        <p:nvPicPr>
          <p:cNvPr id="11" name="Picture 11" descr="C:\Users\Ольга\Downloads\дельфинарий\waves\wavesed2\emeto_Catch the waves_elements 1\emeto_Catch the waves_elements 1\emeto_Catch the waves_dolphin 2.pn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 rot="2496240">
            <a:off x="-2242001" y="2809872"/>
            <a:ext cx="1868630" cy="1834548"/>
          </a:xfrm>
          <a:prstGeom prst="rect">
            <a:avLst/>
          </a:prstGeom>
          <a:noFill/>
        </p:spPr>
      </p:pic>
      <p:pic>
        <p:nvPicPr>
          <p:cNvPr id="12" name="Picture 11" descr="C:\Users\Ольга\Downloads\дельфинарий\waves\wavesed2\emeto_Catch the waves_elements 1\emeto_Catch the waves_elements 1\emeto_Catch the waves_dolphin 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20004568" flipH="1">
            <a:off x="9626375" y="1271852"/>
            <a:ext cx="2056041" cy="1834548"/>
          </a:xfrm>
          <a:prstGeom prst="rect">
            <a:avLst/>
          </a:prstGeom>
          <a:noFill/>
        </p:spPr>
      </p:pic>
      <p:pic>
        <p:nvPicPr>
          <p:cNvPr id="13" name="Picture 2" descr="C:\Users\Ольга\Downloads\0_5fc69_3ba5bf0e_XL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41579" r="38126"/>
          <a:stretch>
            <a:fillRect/>
          </a:stretch>
        </p:blipFill>
        <p:spPr bwMode="auto">
          <a:xfrm>
            <a:off x="1043608" y="4725144"/>
            <a:ext cx="288447" cy="288032"/>
          </a:xfrm>
          <a:prstGeom prst="rect">
            <a:avLst/>
          </a:prstGeom>
          <a:noFill/>
        </p:spPr>
      </p:pic>
      <p:pic>
        <p:nvPicPr>
          <p:cNvPr id="14" name="Picture 2" descr="C:\Users\Ольга\Downloads\0_5fc69_3ba5bf0e_XL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41579" r="38126"/>
          <a:stretch>
            <a:fillRect/>
          </a:stretch>
        </p:blipFill>
        <p:spPr bwMode="auto">
          <a:xfrm>
            <a:off x="1691680" y="5301208"/>
            <a:ext cx="288447" cy="288032"/>
          </a:xfrm>
          <a:prstGeom prst="rect">
            <a:avLst/>
          </a:prstGeom>
          <a:noFill/>
        </p:spPr>
      </p:pic>
      <p:pic>
        <p:nvPicPr>
          <p:cNvPr id="15" name="Picture 2" descr="C:\Users\Ольга\Downloads\0_5fc69_3ba5bf0e_XL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41579" r="38126"/>
          <a:stretch>
            <a:fillRect/>
          </a:stretch>
        </p:blipFill>
        <p:spPr bwMode="auto">
          <a:xfrm>
            <a:off x="1403648" y="5733256"/>
            <a:ext cx="288447" cy="288032"/>
          </a:xfrm>
          <a:prstGeom prst="rect">
            <a:avLst/>
          </a:prstGeom>
          <a:noFill/>
        </p:spPr>
      </p:pic>
      <p:pic>
        <p:nvPicPr>
          <p:cNvPr id="16" name="Picture 2" descr="C:\Users\Ольга\Downloads\0_5fc69_3ba5bf0e_XL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41579" r="38126"/>
          <a:stretch>
            <a:fillRect/>
          </a:stretch>
        </p:blipFill>
        <p:spPr bwMode="auto">
          <a:xfrm>
            <a:off x="179512" y="5373216"/>
            <a:ext cx="288447" cy="288032"/>
          </a:xfrm>
          <a:prstGeom prst="rect">
            <a:avLst/>
          </a:prstGeom>
          <a:noFill/>
        </p:spPr>
      </p:pic>
      <p:pic>
        <p:nvPicPr>
          <p:cNvPr id="17" name="Picture 2" descr="C:\Users\Ольга\Downloads\0_5fc69_3ba5bf0e_XL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t="41579" r="38126"/>
          <a:stretch>
            <a:fillRect/>
          </a:stretch>
        </p:blipFill>
        <p:spPr bwMode="auto">
          <a:xfrm>
            <a:off x="467544" y="4653136"/>
            <a:ext cx="288447" cy="288032"/>
          </a:xfrm>
          <a:prstGeom prst="rect">
            <a:avLst/>
          </a:prstGeom>
          <a:noFill/>
        </p:spPr>
      </p:pic>
      <p:pic>
        <p:nvPicPr>
          <p:cNvPr id="2050" name="Picture 2" descr="C:\Users\Ольга\Downloads\Красная шапочка\Cappuccetto\VC_Cappuccetto_EL\VC_Cappuccetto_EL35Sh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67744" y="5010379"/>
            <a:ext cx="2657178" cy="1847621"/>
          </a:xfrm>
          <a:prstGeom prst="rect">
            <a:avLst/>
          </a:prstGeom>
          <a:noFill/>
        </p:spPr>
      </p:pic>
      <p:pic>
        <p:nvPicPr>
          <p:cNvPr id="21" name="Picture 2" descr="C:\Users\Ольга\Downloads\animated_gif_animals_0421.gif"/>
          <p:cNvPicPr>
            <a:picLocks noChangeAspect="1" noChangeArrowheads="1" noCrop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2276872"/>
            <a:ext cx="2237976" cy="1470670"/>
          </a:xfrm>
          <a:prstGeom prst="rect">
            <a:avLst/>
          </a:prstGeom>
          <a:noFill/>
        </p:spPr>
      </p:pic>
      <p:pic>
        <p:nvPicPr>
          <p:cNvPr id="24" name="Picture 2" descr="C:\Users\Ольга\Downloads\animated_gif_animals_0421.gif"/>
          <p:cNvPicPr>
            <a:picLocks noChangeAspect="1" noChangeArrowheads="1" noCrop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888" y="2276872"/>
            <a:ext cx="2237976" cy="1470670"/>
          </a:xfrm>
          <a:prstGeom prst="rect">
            <a:avLst/>
          </a:prstGeom>
          <a:noFill/>
        </p:spPr>
      </p:pic>
      <p:pic>
        <p:nvPicPr>
          <p:cNvPr id="25" name="Picture 2" descr="C:\Users\Ольга\Downloads\animated_gif_animals_0421.gif"/>
          <p:cNvPicPr>
            <a:picLocks noChangeAspect="1" noChangeArrowheads="1" noCrop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2204864"/>
            <a:ext cx="2237976" cy="1470670"/>
          </a:xfrm>
          <a:prstGeom prst="rect">
            <a:avLst/>
          </a:prstGeom>
          <a:noFill/>
        </p:spPr>
      </p:pic>
      <p:pic>
        <p:nvPicPr>
          <p:cNvPr id="1027" name="Picture 3" descr="C:\Users\Ольга\Downloads\73432322_fish66.gif"/>
          <p:cNvPicPr>
            <a:picLocks noChangeAspect="1" noChangeArrowheads="1" noCrop="1"/>
          </p:cNvPicPr>
          <p:nvPr/>
        </p:nvPicPr>
        <p:blipFill>
          <a:blip r:embed="rId14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2780928"/>
            <a:ext cx="1685925" cy="1524000"/>
          </a:xfrm>
          <a:prstGeom prst="rect">
            <a:avLst/>
          </a:prstGeom>
          <a:noFill/>
        </p:spPr>
      </p:pic>
      <p:pic>
        <p:nvPicPr>
          <p:cNvPr id="30" name="Picture 3" descr="C:\Users\Ольга\Downloads\73432322_fish66.gif"/>
          <p:cNvPicPr>
            <a:picLocks noChangeAspect="1" noChangeArrowheads="1" noCrop="1"/>
          </p:cNvPicPr>
          <p:nvPr/>
        </p:nvPicPr>
        <p:blipFill>
          <a:blip r:embed="rId14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888" y="2780928"/>
            <a:ext cx="1685925" cy="1524000"/>
          </a:xfrm>
          <a:prstGeom prst="rect">
            <a:avLst/>
          </a:prstGeom>
          <a:noFill/>
        </p:spPr>
      </p:pic>
      <p:pic>
        <p:nvPicPr>
          <p:cNvPr id="31" name="Picture 3" descr="C:\Users\Ольга\Downloads\73432322_fish66.gif"/>
          <p:cNvPicPr>
            <a:picLocks noChangeAspect="1" noChangeArrowheads="1" noCrop="1"/>
          </p:cNvPicPr>
          <p:nvPr/>
        </p:nvPicPr>
        <p:blipFill>
          <a:blip r:embed="rId14" cstate="print">
            <a:clrChange>
              <a:clrFrom>
                <a:srgbClr val="0000FF"/>
              </a:clrFrom>
              <a:clrTo>
                <a:srgbClr val="0000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2780928"/>
            <a:ext cx="1685925" cy="1524000"/>
          </a:xfrm>
          <a:prstGeom prst="rect">
            <a:avLst/>
          </a:prstGeom>
          <a:noFill/>
        </p:spPr>
      </p:pic>
      <p:pic>
        <p:nvPicPr>
          <p:cNvPr id="1028" name="Picture 4" descr="C:\Users\Ольга\Downloads\93105927_preview_Akuluy__Delfinuy__Kituy__animashki_na_prozrachnom_sloe__112_.gif"/>
          <p:cNvPicPr>
            <a:picLocks noChangeAspect="1" noChangeArrowheads="1" noCrop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331640" y="1916832"/>
            <a:ext cx="1076325" cy="952500"/>
          </a:xfrm>
          <a:prstGeom prst="rect">
            <a:avLst/>
          </a:prstGeom>
          <a:noFill/>
        </p:spPr>
      </p:pic>
      <p:pic>
        <p:nvPicPr>
          <p:cNvPr id="32" name="Picture 4" descr="C:\Users\Ольга\Downloads\93105927_preview_Akuluy__Delfinuy__Kituy__animashki_na_prozrachnom_sloe__112_.gif"/>
          <p:cNvPicPr>
            <a:picLocks noChangeAspect="1" noChangeArrowheads="1" noCrop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283968" y="1988840"/>
            <a:ext cx="1076325" cy="952500"/>
          </a:xfrm>
          <a:prstGeom prst="rect">
            <a:avLst/>
          </a:prstGeom>
          <a:noFill/>
        </p:spPr>
      </p:pic>
      <p:pic>
        <p:nvPicPr>
          <p:cNvPr id="33" name="Picture 4" descr="C:\Users\Ольга\Downloads\93105927_preview_Akuluy__Delfinuy__Kituy__animashki_na_prozrachnom_sloe__112_.gif"/>
          <p:cNvPicPr>
            <a:picLocks noChangeAspect="1" noChangeArrowheads="1" noCrop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588224" y="1988840"/>
            <a:ext cx="1076325" cy="952500"/>
          </a:xfrm>
          <a:prstGeom prst="rect">
            <a:avLst/>
          </a:prstGeom>
          <a:noFill/>
        </p:spPr>
      </p:pic>
      <p:pic>
        <p:nvPicPr>
          <p:cNvPr id="1030" name="Picture 6" descr="C:\Users\Ольга\Downloads\100348915_ruybka2_zolotaya.gif"/>
          <p:cNvPicPr>
            <a:picLocks noChangeAspect="1" noChangeArrowheads="1" noCrop="1"/>
          </p:cNvPicPr>
          <p:nvPr/>
        </p:nvPicPr>
        <p:blipFill>
          <a:blip r:embed="rId1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92280" y="0"/>
            <a:ext cx="1764704" cy="1031991"/>
          </a:xfrm>
          <a:prstGeom prst="rect">
            <a:avLst/>
          </a:prstGeom>
          <a:noFill/>
        </p:spPr>
      </p:pic>
      <p:pic>
        <p:nvPicPr>
          <p:cNvPr id="34" name="Picture 6" descr="C:\Users\Ольга\Downloads\100348915_ruybka2_zolotaya.gif"/>
          <p:cNvPicPr>
            <a:picLocks noChangeAspect="1" noChangeArrowheads="1" noCrop="1"/>
          </p:cNvPicPr>
          <p:nvPr/>
        </p:nvPicPr>
        <p:blipFill>
          <a:blip r:embed="rId1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61648" y="476672"/>
            <a:ext cx="1764704" cy="1031991"/>
          </a:xfrm>
          <a:prstGeom prst="rect">
            <a:avLst/>
          </a:prstGeom>
          <a:noFill/>
        </p:spPr>
      </p:pic>
      <p:pic>
        <p:nvPicPr>
          <p:cNvPr id="1031" name="Picture 7" descr="C:\Users\Ольга\Downloads\469775lu1ju1ei.gif"/>
          <p:cNvPicPr>
            <a:picLocks noChangeAspect="1" noChangeArrowheads="1" noCrop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236296" y="4941168"/>
            <a:ext cx="2088232" cy="2088232"/>
          </a:xfrm>
          <a:prstGeom prst="rect">
            <a:avLst/>
          </a:prstGeom>
          <a:noFill/>
        </p:spPr>
      </p:pic>
      <p:pic>
        <p:nvPicPr>
          <p:cNvPr id="1032" name="Picture 8" descr="C:\Users\Ольга\Downloads\0_a91b0_7b311179_orig.gif"/>
          <p:cNvPicPr>
            <a:picLocks noChangeAspect="1" noChangeArrowheads="1" noCrop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915816" y="1556792"/>
            <a:ext cx="3035027" cy="2800896"/>
          </a:xfrm>
          <a:prstGeom prst="rect">
            <a:avLst/>
          </a:prstGeom>
          <a:noFill/>
        </p:spPr>
      </p:pic>
      <p:pic>
        <p:nvPicPr>
          <p:cNvPr id="36" name="Picture 4" descr="C:\Users\Ольга\foto olga kuripko\2012-11-30\р.png"/>
          <p:cNvPicPr>
            <a:picLocks noChangeAspect="1" noChangeArrowheads="1"/>
          </p:cNvPicPr>
          <p:nvPr/>
        </p:nvPicPr>
        <p:blipFill>
          <a:blip r:embed="rId1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2348880"/>
            <a:ext cx="1937065" cy="1844824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</p:spTree>
  </p:cSld>
  <p:clrMapOvr>
    <a:masterClrMapping/>
  </p:clrMapOvr>
  <p:transition>
    <p:sndAc>
      <p:stSnd>
        <p:snd r:embed="rId2" name="Детская песенка про рыбок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5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50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5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4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5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6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200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8.33333E-7 3.65402E-6 C 0.02118 -0.00671 0.04254 -0.01388 0.06337 -0.02221 C 0.06997 -0.02498 0.07743 -0.02822 0.08403 -0.03099 C 0.08889 -0.03284 0.09809 -0.03539 0.09809 -0.03516 C 0.10747 -0.04117 0.1224 -0.04764 0.13316 -0.05088 C 0.14184 -0.05944 0.15625 -0.06175 0.16788 -0.06661 C 0.20035 -0.07979 0.23108 -0.09274 0.26597 -0.0976 C 0.27708 -0.1013 0.30087 -0.10431 0.30087 -0.10407 C 0.33906 -0.10292 0.35642 -0.10662 0.3849 -0.0932 C 0.39201 -0.08349 0.39479 -0.08072 0.40608 -0.0754 C 0.41354 -0.06568 0.42014 -0.06083 0.4316 -0.05551 C 0.43698 -0.04788 0.4408 -0.04302 0.44983 -0.03978 C 0.45938 -0.02729 0.47969 -0.01781 0.49445 -0.0111 C 0.50642 0.00115 0.54774 0.00786 0.56649 0.0111 C 0.59063 0.00971 0.6132 0.00717 0.63681 0.00462 C 0.6507 3.65402E-6 0.66788 0.00254 0.68125 -0.0044 C 0.69896 -0.01388 0.71667 -0.02382 0.7349 -0.03331 C 0.74618 -0.03932 0.76076 -0.04256 0.77188 -0.0488 C 0.77778 -0.05204 0.78177 -0.05759 0.78837 -0.0599 C 0.79896 -0.06406 0.81076 -0.0673 0.82136 -0.07308 C 0.84531 -0.0865 0.86997 -0.09783 0.89792 -0.10199 C 0.93142 -0.11448 0.96406 -0.09598 0.99375 -0.0821 C 1.00486 -0.06776 1.01806 -0.05227 1.0309 -0.03978 C 1.04323 -0.02822 1.06024 -0.01989 1.07535 -0.0111 C 1.0875 -0.0037 1.08698 -0.00255 1.09861 0.00231 C 1.11493 0.00902 1.13507 0.00763 1.15226 0.01341 C 1.15156 0.03746 1.15625 0.07678 1.14514 0.10453 C 1.14097 0.11517 1.13715 0.12789 1.1316 0.13783 C 1.12899 0.14246 1.12205 0.15101 1.12205 0.15125 C 1.11615 0.1679 1.12118 0.15564 1.10087 0.18432 C 1.09479 0.19334 1.09149 0.20074 1.08229 0.20652 C 1.07847 0.21253 1.07674 0.21993 1.07066 0.22433 C 1.06667 0.22733 1.06233 0.22988 1.05903 0.23311 C 1.05556 0.23589 1.0533 0.23936 1.04983 0.24213 C 1.03924 0.25092 1.02049 0.25601 1.00747 0.26202 C 0.99861 0.26133 0.98872 0.26225 0.97969 0.25994 C 0.97708 0.25925 0.97708 0.25532 0.97465 0.25323 C 0.97153 0.2493 0.96806 0.24514 0.96302 0.24213 C 0.94601 0.2308 0.93212 0.21531 0.91424 0.20444 C 0.90799 0.19519 0.90261 0.19472 0.89323 0.18871 C 0.86476 0.17067 0.84705 0.15865 0.81424 0.14893 C 0.78681 0.1531 0.74392 0.15772 0.7184 0.17113 C 0.66441 0.19935 0.6132 0.2352 0.55052 0.24213 C 0.53403 0.24144 0.51771 0.24098 0.50174 0.23982 C 0.49115 0.23913 0.47326 0.22872 0.47326 0.22895 C 0.44149 0.18779 0.47535 0.22779 0.44774 0.20212 C 0.43351 0.18871 0.43646 0.17946 0.41493 0.17553 C 0.39653 0.17622 0.36406 0.17345 0.34288 0.18224 C 0.31701 0.19287 0.29636 0.21137 0.26823 0.21762 C 0.26267 0.22109 0.25764 0.22548 0.25174 0.22872 C 0.24462 0.23265 0.23368 0.2345 0.22604 0.23774 C 0.22049 0.24028 0.21597 0.24445 0.21007 0.24653 C 0.19757 0.25069 0.18333 0.25254 0.17014 0.25532 C 0.15451 0.25462 0.13889 0.25462 0.12379 0.25323 C 0.11181 0.25231 0.09861 0.24283 0.08663 0.23982 C 0.06337 0.22594 0.07205 0.23311 0.05382 0.21554 C 0.05191 0.21392 0.05104 0.21161 0.04896 0.21091 C 0.0408 0.2086 0.03351 0.20467 0.02552 0.20212 C -0.01319 0.20467 -0.00035 0.20351 -0.02552 0.21091 C -0.03924 0.22039 -0.05295 0.22964 -0.06753 0.23774 C -0.07031 0.23936 -0.07413 0.24005 -0.07656 0.24213 C -0.09774 0.25832 -0.1026 0.26873 -0.13246 0.27312 C -0.15139 0.27243 -0.16962 0.27289 -0.18854 0.27104 C -0.20174 0.26989 -0.23628 0.25069 -0.2493 0.24421 C -0.27743 0.22988 -0.30608 0.21693 -0.33316 0.19981 C -0.3408 0.19495 -0.36163 0.18085 -0.37049 0.17992 C -0.38437 0.17853 -0.39861 0.1783 -0.41267 0.17761 C -0.4342 0.17483 -0.42326 0.17553 -0.44531 0.17553 " pathEditMode="relative" rAng="0" ptsTypes="fffffffffffffffffffffffffffffffffffffffffffffffffffffffffffffffffffA">
                                      <p:cBhvr>
                                        <p:cTn id="6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" y="7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64" presetClass="path" presetSubtype="0" repeatCount="indefinite" accel="50000" decel="5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2.77778E-6 3.7037E-7 L 1.01996 -0.62454 " pathEditMode="relative" rAng="0" ptsTypes="AA">
                                      <p:cBhvr>
                                        <p:cTn id="8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" y="-312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64" presetClass="path" presetSubtype="0" repeatCount="indefinite" accel="50000" decel="5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2.77778E-6 3.7037E-7 L 1.01996 -0.62454 " pathEditMode="relative" rAng="0" ptsTypes="AA">
                                      <p:cBhvr>
                                        <p:cTn id="8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" y="-312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64" presetClass="path" presetSubtype="0" repeatCount="indefinite" accel="50000" decel="5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2.77778E-6 3.7037E-7 L 1.01996 -0.62454 " pathEditMode="relative" rAng="0" ptsTypes="AA">
                                      <p:cBhvr>
                                        <p:cTn id="8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" y="-312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64" presetClass="path" presetSubtype="0" repeatCount="indefinite" accel="50000" decel="5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2.77778E-6 3.7037E-7 L 1.01996 -0.62454 " pathEditMode="relative" rAng="0" ptsTypes="AA">
                                      <p:cBhvr>
                                        <p:cTn id="8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" y="-312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64" presetClass="path" presetSubtype="0" repeatCount="indefinite" accel="50000" decel="5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2.77778E-6 3.7037E-7 L 1.01996 -0.62454 " pathEditMode="relative" rAng="0" ptsTypes="AA">
                                      <p:cBhvr>
                                        <p:cTn id="8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" y="-312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accel="50000" decel="50000" fill="hold" nodeType="withEffect">
                                  <p:stCondLst>
                                    <p:cond delay="10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11111E-6 -7.40741E-7 C 0.02239 0.0007 0.04479 0.00093 0.06701 0.00208 C 0.07882 0.00278 0.08923 0.01019 0.10052 0.0132 C 0.10226 0.01482 0.10399 0.01667 0.1059 0.01782 C 0.10868 0.01968 0.11233 0.02014 0.1151 0.02222 C 0.11858 0.02454 0.12118 0.02847 0.12448 0.03102 C 0.12899 0.03449 0.13524 0.03542 0.13906 0.04005 C 0.15 0.05301 0.14479 0.04838 0.15399 0.05556 C 0.16059 0.06759 0.1717 0.07245 0.17986 0.08218 C 0.18976 0.09375 0.20521 0.1081 0.21337 0.12222 C 0.22205 0.1375 0.2283 0.14745 0.24132 0.15764 C 0.24236 0.16065 0.24305 0.16435 0.24496 0.16667 C 0.24635 0.16829 0.24896 0.16736 0.25052 0.16875 C 0.25538 0.17245 0.25937 0.17732 0.26354 0.18218 C 0.26979 0.18982 0.27292 0.19861 0.28212 0.20208 C 0.28837 0.2132 0.29739 0.21898 0.30625 0.22662 C 0.31476 0.2338 0.31597 0.23681 0.32674 0.24005 C 0.33993 0.25023 0.35799 0.25301 0.37309 0.25764 C 0.37812 0.25903 0.38299 0.26088 0.38802 0.26227 C 0.39045 0.26296 0.39531 0.26435 0.39531 0.26458 C 0.41024 0.26366 0.42517 0.26389 0.43976 0.26227 C 0.45937 0.25995 0.4783 0.24884 0.49739 0.24445 C 0.50538 0.23958 0.51371 0.23565 0.5217 0.23102 C 0.52674 0.22801 0.5276 0.22986 0.53264 0.22662 C 0.55486 0.21181 0.53993 0.21852 0.55312 0.2132 C 0.55573 0.21111 0.55781 0.20857 0.56059 0.20671 C 0.56233 0.20556 0.56441 0.20556 0.56614 0.2044 C 0.57396 0.19861 0.58142 0.19028 0.59028 0.18657 C 0.59514 0.18449 0.60017 0.18357 0.60521 0.18218 C 0.60764 0.18148 0.6125 0.17986 0.6125 0.18009 C 0.6408 0.18125 0.65503 0.18218 0.67951 0.18657 C 0.69531 0.18958 0.68542 0.1875 0.69601 0.19097 C 0.70104 0.19259 0.71094 0.1956 0.71094 0.19583 C 0.71858 0.20139 0.72448 0.20926 0.73142 0.21551 C 0.73437 0.21806 0.73802 0.21945 0.7408 0.22222 C 0.75139 0.23264 0.75538 0.24352 0.76858 0.24884 C 0.7783 0.26435 0.79462 0.27477 0.80746 0.28657 C 0.81944 0.29769 0.8316 0.31435 0.84653 0.31991 C 0.85972 0.33171 0.86424 0.33611 0.88003 0.34005 C 0.89774 0.35579 0.92101 0.36065 0.94114 0.37107 C 0.96059 0.38125 0.9816 0.38704 1.00243 0.39329 C 1.0125 0.3963 1.02205 0.40185 1.03212 0.4044 C 1.05278 0.40949 1.07413 0.41296 1.09514 0.41551 C 1.14583 0.41389 1.16441 0.41458 1.20486 0.4044 C 1.2066 0.40301 1.20833 0.40139 1.21024 0.4 C 1.21285 0.39838 1.21545 0.39745 1.21771 0.3956 C 1.23611 0.38171 1.22396 0.38657 1.23802 0.38218 C 1.24444 0.375 1.25208 0.37083 1.26059 0.36875 C 1.26302 0.36736 1.26528 0.36551 1.26788 0.36435 C 1.27014 0.3632 1.27292 0.36343 1.27517 0.36227 C 1.27743 0.36111 1.27864 0.3588 1.2809 0.35764 C 1.28264 0.35648 1.28455 0.35625 1.28646 0.35556 C 1.2901 0.35417 1.29757 0.35116 1.29757 0.35139 C 1.30885 0.33704 1.29288 0.35556 1.30694 0.34445 C 1.30903 0.34282 1.31042 0.33982 1.31233 0.33773 C 1.31962 0.33032 1.3158 0.33565 1.32361 0.33102 C 1.32934 0.32755 1.33264 0.32107 1.33854 0.31782 " pathEditMode="relative" rAng="0" ptsTypes="ffffffffffffffffffffffffffffffffffffffffffffffffffffffffA">
                                      <p:cBhvr>
                                        <p:cTn id="9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9" y="208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accel="50000" decel="50000" fill="hold" nodeType="withEffect">
                                  <p:stCondLst>
                                    <p:cond delay="1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4948 0.00949 C 0.01337 0.00185 -0.02066 0.0088 -0.05504 0.01597 C -0.07587 0.03148 -0.1007 0.04051 -0.1191 0.05903 C -0.12101 0.06088 -0.1217 0.06366 -0.12327 0.06551 C -0.13004 0.07199 -0.13681 0.07755 -0.14254 0.08496 C -0.14948 0.09329 -0.15504 0.10255 -0.16406 0.10857 C -0.17014 0.11783 -0.18004 0.12778 -0.18959 0.13241 C -0.19827 0.14398 -0.20955 0.1588 -0.22153 0.16713 C -0.2375 0.19074 -0.25695 0.20116 -0.28334 0.2081 C -0.33889 0.20602 -0.32604 0.20695 -0.36215 0.19746 C -0.37465 0.18912 -0.38455 0.1794 -0.39861 0.17338 C -0.40851 0.16297 -0.41649 0.15718 -0.42847 0.14931 C -0.44115 0.13241 -0.42761 0.14838 -0.44323 0.13681 C -0.44861 0.13287 -0.45365 0.12871 -0.45816 0.12408 C -0.4599 0.12222 -0.46059 0.11898 -0.46268 0.11736 C -0.46424 0.11621 -0.46684 0.11621 -0.46893 0.11528 C -0.47327 0.11273 -0.47743 0.10949 -0.48177 0.10672 C -0.48542 0.10417 -0.49445 0.10232 -0.49445 0.10255 C -0.50834 0.09236 -0.52934 0.09051 -0.54566 0.08704 C -0.56979 0.08797 -0.60816 0.08496 -0.63524 0.09352 C -0.64688 0.10116 -0.66007 0.10695 -0.67136 0.11528 C -0.68125 0.12246 -0.69202 0.13287 -0.70347 0.13681 C -0.71146 0.14861 -0.72674 0.15209 -0.73542 0.16505 C -0.74584 0.18056 -0.73229 0.16181 -0.74844 0.17801 C -0.75469 0.18449 -0.76077 0.1926 -0.76754 0.19954 C -0.76927 0.20139 -0.76979 0.2044 -0.77188 0.20602 C -0.77847 0.21135 -0.78646 0.21435 -0.7934 0.21898 C -0.80972 0.22986 -0.79011 0.22246 -0.8059 0.22755 C -0.81424 0.23658 -0.80504 0.22824 -0.81875 0.23403 C -0.83177 0.23935 -0.84393 0.24676 -0.85712 0.25139 C -0.86754 0.2551 -0.88056 0.25625 -0.89115 0.25787 C -0.91875 0.26667 -0.94827 0.27338 -0.97656 0.27963 C -1.00712 0.27824 -1.02813 0.27871 -1.05504 0.27292 C -1.07674 0.26852 -1.09566 0.25857 -1.11684 0.25371 C -1.125 0.24931 -1.1316 0.24699 -1.14045 0.24491 C -1.14688 0.23866 -1.15938 0.23287 -1.16806 0.22986 C -1.17952 0.2213 -1.19462 0.20949 -1.20452 0.19954 " pathEditMode="relative" rAng="0" ptsTypes="ffffffffffffffffffffffffffffffffffffA">
                                      <p:cBhvr>
                                        <p:cTn id="9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7" y="131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accel="50000" decel="50000" fill="hold" nodeType="withEffect">
                                  <p:stCondLst>
                                    <p:cond delay="15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44444E-6 2.96296E-6 C -0.00243 -0.0206 -0.00521 -0.02755 -0.01632 -0.03287 C -0.02188 -0.04375 -0.02622 -0.04098 -0.03403 -0.04468 C -0.05556 -0.05463 -0.06737 -0.05926 -0.09063 -0.0625 C -0.1257 -0.06019 -0.13542 -0.05834 -0.16337 -0.05093 C -0.17188 -0.04491 -0.18021 -0.04375 -0.18924 -0.0419 C -0.20955 -0.0301 -0.22969 -0.0169 -0.25053 -0.00903 C -0.25452 -0.00787 -0.25799 -0.00417 -0.26181 -0.00324 C -0.26945 -0.00139 -0.27709 -0.00139 -0.28455 2.96296E-6 C -0.29914 -0.00139 -0.31372 -0.00139 -0.3283 -0.00324 C -0.33421 -0.00348 -0.34584 -0.01227 -0.34584 -0.01181 C -0.3573 -0.0257 -0.35243 -0.01991 -0.36059 -0.0301 C -0.36216 -0.03195 -0.36546 -0.03565 -0.36546 -0.03542 C -0.36893 -0.0456 -0.37535 -0.05185 -0.3783 -0.0625 C -0.38247 -0.07755 -0.37952 -0.07199 -0.38629 -0.08056 C -0.38872 -0.0926 -0.39167 -0.09699 -0.39601 -0.10695 C -0.40382 -0.12408 -0.40851 -0.1419 -0.41858 -0.1544 C -0.42796 -0.17894 -0.44671 -0.20394 -0.46233 -0.21111 C -0.47066 -0.22199 -0.46372 -0.21459 -0.47691 -0.22014 C -0.48559 -0.22315 -0.49428 -0.22986 -0.50296 -0.23449 C -0.50868 -0.23773 -0.51459 -0.23681 -0.52049 -0.23773 C -0.55053 -0.23611 -0.57049 -0.24074 -0.59636 -0.2257 C -0.60243 -0.22223 -0.60816 -0.22014 -0.61424 -0.2169 C -0.61771 -0.21551 -0.62084 -0.21297 -0.62396 -0.21111 C -0.62553 -0.21019 -0.62882 -0.20834 -0.62882 -0.2081 C -0.63542 -0.1963 -0.62813 -0.20741 -0.63855 -0.19931 C -0.64028 -0.19746 -0.6415 -0.19468 -0.64341 -0.19306 C -0.65313 -0.18519 -0.66389 -0.18172 -0.67396 -0.17523 C -0.71285 -0.17778 -0.70816 -0.16968 -0.72743 -0.18148 C -0.73351 -0.18519 -0.73803 -0.18982 -0.74184 -0.19931 C -0.74428 -0.20463 -0.74844 -0.2169 -0.74844 -0.21667 C -0.75053 -0.23218 -0.75487 -0.24445 -0.75799 -0.2588 C -0.76216 -0.275 -0.76476 -0.29468 -0.76789 -0.31181 C -0.77032 -0.32639 -0.77101 -0.34167 -0.77275 -0.35648 C -0.77657 -0.39167 -0.78264 -0.42454 -0.79046 -0.45764 C -0.79497 -0.47709 -0.79827 -0.49514 -0.8066 -0.51088 C -0.80938 -0.53056 -0.80678 -0.51968 -0.81806 -0.54051 C -0.82431 -0.55232 -0.82987 -0.56644 -0.83559 -0.57917 C -0.84098 -0.59098 -0.84914 -0.60093 -0.85504 -0.61158 C -0.85747 -0.61621 -0.86181 -0.6169 -0.86476 -0.6206 C -0.89063 -0.61898 -0.91667 -0.61343 -0.94237 -0.61783 C -0.95191 -0.62338 -0.954 -0.62778 -0.96181 -0.63866 C -0.96476 -0.64283 -0.97153 -0.65023 -0.97153 -0.65 C -0.97674 -0.66482 -0.98507 -0.675 -0.99098 -0.68889 C -0.99688 -0.70348 -1.00018 -0.71875 -1.00539 -0.73357 C -1.00834 -0.75417 -1.01858 -0.79329 -1.02813 -0.80463 C -1.03108 -0.82223 -1.03889 -0.83403 -1.04428 -0.84908 C -1.04844 -0.86065 -1.05209 -0.87685 -1.05712 -0.88773 C -1.06632 -0.9088 -1.05382 -0.87523 -1.06355 -0.90255 C -1.06789 -0.92755 -1.06181 -0.89699 -1.06858 -0.91736 C -1.07431 -0.93542 -1.06684 -0.92037 -1.07171 -0.9294 " pathEditMode="relative" rAng="0" ptsTypes="ffffffffffffffffffffffffffffffffffffffffffffffffffA">
                                      <p:cBhvr>
                                        <p:cTn id="9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7" y="-468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nodeType="withEffect">
                                  <p:stCondLst>
                                    <p:cond delay="17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348 0.0007 C 0.01771 -0.00647 0.03091 -0.00925 0.04601 -0.0111 C 0.0691 -0.01041 0.09202 -0.01041 0.11511 -0.00879 C 0.12952 -0.00809 0.15591 -1.53562E-6 0.16893 0.01041 C 0.17535 0.01596 0.17969 0.02359 0.18646 0.02729 C 0.1915 0.03423 0.19757 0.03978 0.20278 0.04649 C 0.21702 0.06499 0.2316 0.08256 0.24653 0.09922 C 0.25487 0.10777 0.26285 0.11263 0.27101 0.12049 C 0.27292 0.12234 0.28091 0.12512 0.28247 0.12558 C 0.29202 0.12951 0.30122 0.13321 0.31146 0.13552 C 0.33941 0.13298 0.34271 0.13252 0.36493 0.12049 C 0.37327 0.10916 0.3632 0.12188 0.37327 0.11379 C 0.3816 0.10662 0.39098 0.0976 0.39931 0.08973 C 0.4066 0.08233 0.41754 0.07516 0.42344 0.06568 C 0.42657 0.06106 0.42726 0.05897 0.43177 0.05597 C 0.4349 0.05389 0.4382 0.05412 0.44132 0.05134 C 0.44653 0.04695 0.45035 0.03932 0.45591 0.03677 C 0.46632 0.03192 0.47552 0.02914 0.48681 0.02729 C 0.51146 0.02868 0.53143 0.03238 0.55487 0.03677 C 0.58837 0.05689 0.6224 0.06961 0.65868 0.07516 C 0.68733 0.07354 0.68976 0.07516 0.70921 0.06799 C 0.71077 0.06661 0.71216 0.06453 0.71407 0.06314 C 0.71632 0.06106 0.71945 0.06059 0.72205 0.05851 C 0.73559 0.04718 0.71441 0.05944 0.73021 0.05134 C 0.73889 0.03909 0.75087 0.03238 0.75921 0.01989 C 0.76563 0.0111 0.77136 0.0044 0.77709 -0.00393 C 0.78733 -0.01757 0.79445 -0.03238 0.80313 -0.04718 C 0.80799 -0.0555 0.8099 -0.06244 0.81615 -0.06845 C 0.81945 -0.0821 0.82518 -0.08927 0.83073 -0.10199 C 0.83837 -0.11887 0.84358 -0.13529 0.85348 -0.15009 C 0.85782 -0.1561 0.85677 -0.16119 0.86007 -0.16929 C 0.86337 -0.17854 0.87118 -0.18848 0.87622 -0.19565 C 0.88004 -0.20143 0.88264 -0.20837 0.88594 -0.21485 C 0.88733 -0.21762 0.89636 -0.22965 0.89896 -0.23381 C 0.90955 -0.24954 0.91962 -0.26133 0.93143 -0.27474 C 0.93941 -0.28353 0.94862 -0.28515 0.95747 -0.2914 C 0.97952 -0.30735 1.01632 -0.31082 1.04011 -0.3129 C 1.04809 -0.31452 1.05382 -0.31637 1.06112 -0.32007 C 1.08039 -0.34806 1.05122 -0.30666 1.07257 -0.33187 C 1.07865 -0.33927 1.08577 -0.35106 1.09046 -0.36054 C 1.09983 -0.37881 1.10608 -0.3994 1.11493 -0.41813 C 1.11875 -0.43617 1.11355 -0.41512 1.11962 -0.43016 C 1.12518 -0.44357 1.11823 -0.43293 1.12292 -0.43964 " pathEditMode="relative" rAng="0" ptsTypes="ffffffffffffffffffffffffffffffffffffffffffA">
                                      <p:cBhvr>
                                        <p:cTn id="9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" y="-155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4000" accel="50000" decel="50000" fill="hold" nodeType="withEffect">
                                  <p:stCondLst>
                                    <p:cond delay="18500"/>
                                  </p:stCondLst>
                                  <p:childTnLst>
                                    <p:animMotion origin="layout" path="M -1.11111E-6 -3.33333E-6 C 0.02656 0.00162 0.05104 0.00255 0.07622 0.0088 C 0.08715 0.01436 0.09896 0.01736 0.11024 0.02223 C 0.12587 0.02894 0.13559 0.03889 0.14948 0.04653 C 0.15695 0.05556 0.1658 0.06505 0.17726 0.07107 C 0.17934 0.07338 0.1809 0.07593 0.18333 0.07778 C 0.18524 0.07963 0.18924 0.0801 0.19132 0.08218 C 0.19583 0.08635 0.1974 0.0926 0.20278 0.09561 C 0.21684 0.10278 0.20972 0.09838 0.22552 0.11111 C 0.23611 0.11968 0.24705 0.12917 0.26181 0.13334 C 0.27031 0.13982 0.2757 0.14213 0.28733 0.14445 C 0.30156 0.15579 0.28854 0.14792 0.30677 0.15324 C 0.31077 0.1544 0.31441 0.15602 0.31806 0.15764 C 0.32101 0.15903 0.32309 0.16135 0.32639 0.16227 C 0.34844 0.16875 0.37431 0.17061 0.39705 0.17338 C 0.42691 0.17223 0.44462 0.17315 0.47031 0.16875 C 0.49028 0.16528 0.51406 0.16042 0.53229 0.15324 C 0.55434 0.14445 0.52795 0.15232 0.54931 0.14653 C 0.5658 0.12755 0.54323 0.15047 0.56337 0.13773 C 0.56597 0.13611 0.56632 0.13287 0.5691 0.13102 C 0.57396 0.12755 0.58577 0.12223 0.58577 0.12246 C 0.59202 0.10834 0.58368 0.1213 0.59722 0.1132 C 0.60243 0.10996 0.60538 0.1044 0.61146 0.10209 C 0.61771 0.09954 0.62552 0.09699 0.6309 0.09329 C 0.64514 0.08403 0.63299 0.0882 0.64792 0.08449 C 0.65972 0.07477 0.67917 0.06598 0.69583 0.06227 C 0.7033 0.06065 0.7184 0.05764 0.7184 0.05787 C 0.75486 0.05834 0.79167 0.05857 0.8283 0.05996 C 0.87205 0.06158 0.91163 0.07848 0.95208 0.08889 C 1.01389 0.10463 1.07952 0.10834 1.14375 0.11111 C 1.21146 0.11019 1.31945 0.12824 1.37813 0.08218 " pathEditMode="relative" rAng="0" ptsTypes="ffffffffffffffffffffffffffffffA">
                                      <p:cBhvr>
                                        <p:cTn id="9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9" y="87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repeatCount="3000" accel="50000" decel="50000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Motion origin="layout" path="M 0.00416 0.03681 C 0.00104 0.02524 -0.00747 0.02246 -0.01563 0.0169 C -0.02882 0.00741 -0.06459 -0.00115 -0.08108 -0.00324 C -0.08907 -0.00555 -0.09618 -0.0081 -0.10434 -0.00972 C -0.12292 -0.01759 -0.14271 -0.01713 -0.16111 -0.02546 C -0.18559 -0.02476 -0.23038 -0.02963 -0.26077 -0.01875 C -0.27622 -0.01319 -0.29393 -0.00879 -0.30868 -0.00092 C -0.3316 0.01111 -0.3533 0.0257 -0.37622 0.03681 C -0.39132 0.04399 -0.41042 0.04769 -0.42604 0.05024 C -0.44341 0.04931 -0.46146 0.05348 -0.47761 0.04584 C -0.47969 0.04491 -0.48091 0.04213 -0.48299 0.04121 C -0.49219 0.03704 -0.50469 0.03704 -0.5132 0.0301 C -0.52275 0.02223 -0.53351 0.0176 -0.54341 0.01019 C -0.55504 0.00162 -0.56563 -0.00995 -0.57882 -0.01435 C -0.58577 -0.02245 -0.59497 -0.02847 -0.60382 -0.03194 C -0.60886 -0.03819 -0.61354 -0.04004 -0.61997 -0.04305 C -0.6349 -0.05 -0.64705 -0.05833 -0.66285 -0.06088 C -0.69097 -0.06018 -0.71945 -0.06018 -0.74775 -0.05879 C -0.7665 -0.05787 -0.78733 -0.04328 -0.80504 -0.03657 C -0.80938 -0.03032 -0.81511 -0.02801 -0.82066 -0.02314 C -0.8316 -0.01365 -0.84722 0.00301 -0.8599 0.00787 C -0.86545 0.01528 -0.88038 0.02338 -0.88837 0.0257 C -0.90104 0.03797 -0.91893 0.03936 -0.93438 0.04121 C -0.95295 0.04051 -0.97813 0.04144 -0.99844 0.03681 C -1.00643 0.03496 -1.01407 0.03033 -1.0217 0.02801 C -1.02934 0.02338 -1.0316 0.01922 -1.03941 0.0169 C -1.04549 0.01297 -1.04913 0.00834 -1.05538 0.00579 C -1.06181 -0.00231 -1.07604 -0.01713 -1.08559 -0.02083 C -1.09167 -0.02847 -1.09913 -0.02939 -1.10729 -0.03194 C -1.12587 -0.03773 -1.14462 -0.04051 -1.16389 -0.04305 C -1.18229 -0.04236 -1.20035 -0.04213 -1.21875 -0.04097 C -1.23611 -0.03981 -1.22986 -0.04004 -1.24028 -0.03657 C -1.24479 -0.03495 -1.25434 -0.03194 -1.25434 -0.03171 C -1.26007 -0.025 -1.26684 -0.02708 -1.27396 -0.02314 C -1.29896 -0.00972 -1.32709 -0.00532 -1.354 -0.00532 " pathEditMode="relative" rAng="0" ptsTypes="ffffffffffffffffffffffffffffffffffA">
                                      <p:cBhvr>
                                        <p:cTn id="10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9" y="-4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44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7" presetClass="entr" presetSubtype="0" fill="hold" nodeType="withEffect">
                                  <p:stCondLst>
                                    <p:cond delay="50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7" presetClass="entr" presetSubtype="0" fill="hold" nodeType="withEffect">
                                  <p:stCondLst>
                                    <p:cond delay="5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nodeType="withEffect">
                                  <p:stCondLst>
                                    <p:cond delay="52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64" presetClass="path" presetSubtype="0" accel="50000" decel="50000" fill="hold" nodeType="withEffect">
                                  <p:stCondLst>
                                    <p:cond delay="5400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64" presetClass="path" presetSubtype="0" accel="50000" decel="50000" fill="hold" nodeType="withEffect">
                                  <p:stCondLst>
                                    <p:cond delay="5400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2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64" presetClass="path" presetSubtype="0" accel="50000" decel="50000" fill="hold" nodeType="withEffect">
                                  <p:stCondLst>
                                    <p:cond delay="5400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12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42" presetClass="path" presetSubtype="0" accel="50000" decel="50000" fill="hold" nodeType="withEffect">
                                  <p:stCondLst>
                                    <p:cond delay="55000"/>
                                  </p:stCondLst>
                                  <p:childTnLst>
                                    <p:animMotion origin="layout" path="M 8.33333E-7 -0.33302 L 8.33333E-7 -2.86772E-6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42" presetClass="path" presetSubtype="0" accel="50000" decel="50000" fill="hold" nodeType="withEffect">
                                  <p:stCondLst>
                                    <p:cond delay="55000"/>
                                  </p:stCondLst>
                                  <p:childTnLst>
                                    <p:animMotion origin="layout" path="M -2.5E-6 -0.33303 L -2.5E-6 4.16281E-6 " pathEditMode="relative" rAng="0" ptsTypes="AA">
                                      <p:cBhvr>
                                        <p:cTn id="13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42" presetClass="path" presetSubtype="0" accel="50000" decel="50000" fill="hold" nodeType="withEffect">
                                  <p:stCondLst>
                                    <p:cond delay="55000"/>
                                  </p:stCondLst>
                                  <p:childTnLst>
                                    <p:animMotion origin="layout" path="M 5.55556E-7 -0.33302 L 5.55556E-7 -5.08788E-7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37" presetClass="exit" presetSubtype="0" fill="hold" nodeType="withEffect">
                                  <p:stCondLst>
                                    <p:cond delay="5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" decel="100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42" presetClass="path" presetSubtype="0" accel="50000" decel="50000" fill="hold" nodeType="withEffect">
                                  <p:stCondLst>
                                    <p:cond delay="5600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4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42" presetClass="path" presetSubtype="0" accel="50000" decel="50000" fill="hold" nodeType="withEffect">
                                  <p:stCondLst>
                                    <p:cond delay="5600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4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42" presetClass="path" presetSubtype="0" accel="50000" decel="50000" fill="hold" nodeType="withEffect">
                                  <p:stCondLst>
                                    <p:cond delay="56000"/>
                                  </p:stCondLst>
                                  <p:childTnLst>
                                    <p:animMotion origin="layout" path="M 0 0  L 0 0.33302  E" pathEditMode="relative" ptsTypes="">
                                      <p:cBhvr>
                                        <p:cTn id="14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0" presetClass="path" presetSubtype="0" accel="50000" decel="50000" fill="hold" nodeType="withEffect">
                                  <p:stCondLst>
                                    <p:cond delay="57500"/>
                                  </p:stCondLst>
                                  <p:childTnLst>
                                    <p:animMotion origin="layout" path="M -1.38889E-6 0.33334 C 0.00052 0.32848 0.00017 0.32316 0.00139 0.31853 C 0.00243 0.31459 0.00503 0.31112 0.00694 0.30742 C 0.01059 0.30024 0.01406 0.2882 0.01667 0.27987 C 0.01927 0.27177 0.02101 0.26922 0.025 0.26112 C 0.02587 0.25927 0.02778 0.2558 0.02778 0.2558 C 0.02934 0.24283 0.0309 0.22478 0.03611 0.2132 C 0.04114 0.20186 0.0441 0.19052 0.04722 0.17802 C 0.05312 0.15441 0.05625 0.12084 0.06667 0.10024 C 0.06719 0.09769 0.06736 0.09515 0.06805 0.09283 C 0.06875 0.09075 0.07031 0.08936 0.07083 0.08728 C 0.0717 0.0838 0.07153 0.07987 0.07222 0.07617 C 0.07465 0.06413 0.07951 0.05302 0.08194 0.04098 C 0.08403 0.03103 0.08542 0.01899 0.08889 0.0095 C 0.0908 0.00464 0.09305 5.55556E-6 0.09444 -0.00532 C 0.0967 -0.01458 0.09809 -0.02453 0.10139 -0.03309 C 0.1059 -0.04513 0.11684 -0.06342 0.11944 -0.07383 C 0.12135 -0.08147 0.1276 -0.09212 0.13194 -0.09791 C 0.13351 -0.09999 0.13594 -0.10115 0.1375 -0.10346 C 0.1441 -0.11342 0.14358 -0.11782 0.15278 -0.12383 C 0.16076 -0.13795 0.17396 -0.14258 0.18472 -0.15161 C 0.19601 -0.1611 0.18385 -0.15439 0.19861 -0.16087 C 0.21094 -0.17314 0.22587 -0.18032 0.24028 -0.1868 C 0.24444 -0.18865 0.24878 -0.19351 0.25278 -0.19606 C 0.25833 -0.19976 0.26562 -0.20115 0.27083 -0.20532 C 0.27708 -0.21041 0.27621 -0.21064 0.28194 -0.21272 C 0.30417 -0.22129 0.3276 -0.22383 0.35 -0.23124 C 0.3776 -0.22916 0.40573 -0.22846 0.43333 -0.22383 C 0.4441 -0.21897 0.45503 -0.21342 0.46528 -0.20717 C 0.46962 -0.20439 0.47344 -0.20045 0.47778 -0.19791 C 0.4842 -0.1942 0.48889 -0.19351 0.49444 -0.18865 C 0.49913 -0.17916 0.50451 -0.1699 0.50694 -0.15902 C 0.50746 -0.15647 0.50781 -0.15416 0.50833 -0.15161 C 0.5092 -0.14791 0.51111 -0.1405 0.51111 -0.1405 C 0.51285 -0.12453 0.51371 -0.11874 0.51389 -0.09976 C 0.5151 0.01876 0.5158 0.13728 0.51667 0.2558 C 0.51701 0.30163 0.52812 0.34098 0.54167 0.38149 C 0.54878 0.40302 0.55955 0.42663 0.575 0.43913 C 0.57917 0.44723 0.58073 0.45302 0.5875 0.45742 C 0.59444 0.48519 0.63038 0.49931 0.64861 0.50742 C 0.66198 0.51367 0.67101 0.51992 0.68472 0.52246 C 0.70121 0.53334 0.6842 0.52385 0.70972 0.52987 C 0.71215 0.53033 0.71424 0.53288 0.71667 0.53357 C 0.72118 0.53473 0.72587 0.53473 0.73055 0.53542 C 0.77257 0.54792 0.81805 0.5514 0.85972 0.53542 C 0.86788 0.53242 0.87448 0.52501 0.88194 0.52061 C 0.88368 0.51968 0.88559 0.51945 0.8875 0.51853 C 0.89028 0.5176 0.89323 0.51644 0.89583 0.51505 C 0.90399 0.50996 0.91736 0.49167 0.92361 0.48334 C 0.93281 0.4713 0.94253 0.44816 0.95278 0.43913 C 0.95677 0.4301 0.96094 0.42177 0.96528 0.4132 C 0.96649 0.41066 0.96788 0.40788 0.96944 0.40556 C 0.97066 0.40394 0.97361 0.40209 0.97361 0.40209 " pathEditMode="relative" ptsTypes="ffffffffffffffffffffffffffffffffffffffffffffffffffffA">
                                      <p:cBhvr>
                                        <p:cTn id="147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0" presetClass="path" presetSubtype="0" accel="50000" decel="50000" fill="hold" nodeType="withEffect">
                                  <p:stCondLst>
                                    <p:cond delay="59000"/>
                                  </p:stCondLst>
                                  <p:childTnLst>
                                    <p:animMotion origin="layout" path="M 3.33333E-6 0.33333 C 0.00937 0.31643 0.01944 0.2993 0.02777 0.28148 C 0.03194 0.27268 0.03298 0.26782 0.04027 0.26296 C 0.0467 0.24861 0.05607 0.23703 0.06527 0.22592 C 0.06909 0.22129 0.07205 0.21504 0.07639 0.21111 C 0.08507 0.20324 0.09409 0.19652 0.10277 0.18888 C 0.11111 0.18148 0.11823 0.17037 0.12639 0.16296 C 0.12847 0.16111 0.13107 0.16064 0.13333 0.15925 C 0.14045 0.15509 0.14514 0.14976 0.15277 0.14629 C 0.1625 0.13657 0.1717 0.12986 0.18333 0.12592 C 0.19114 0.11898 0.19896 0.11365 0.20833 0.11111 C 0.22743 0.09398 0.25 0.08703 0.27222 0.07962 C 0.28142 0.08009 0.31302 0.07986 0.32916 0.08333 C 0.34531 0.0868 0.35833 0.09699 0.37361 0.1037 C 0.38715 0.10972 0.40139 0.11481 0.41389 0.12407 C 0.42604 0.1331 0.43854 0.14444 0.45139 0.15185 C 0.45902 0.15625 0.46736 0.15902 0.475 0.16296 C 0.48507 0.16805 0.49357 0.17546 0.50416 0.17777 C 0.51146 0.18263 0.51909 0.18217 0.52639 0.18703 C 0.52934 0.18912 0.53177 0.19236 0.53472 0.19444 C 0.54271 0.20046 0.56198 0.20763 0.57083 0.20925 C 0.58229 0.21134 0.59392 0.21157 0.60555 0.21296 C 0.63489 0.22268 0.66232 0.21851 0.69444 0.21851 " pathEditMode="relative" rAng="0" ptsTypes="ffffffffffffffffffffffA">
                                      <p:cBhvr>
                                        <p:cTn id="149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" y="-127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0" presetClass="path" presetSubtype="0" accel="50000" decel="50000" fill="hold" nodeType="withEffect">
                                  <p:stCondLst>
                                    <p:cond delay="60500"/>
                                  </p:stCondLst>
                                  <p:childTnLst>
                                    <p:animMotion origin="layout" path="M 5.55556E-7 0.33333 C 0.00278 0.32407 0.00625 0.31296 0.0125 0.3074 C 0.02309 0.28472 0.03438 0.26713 0.04861 0.24814 C 0.05695 0.23703 0.06337 0.22685 0.07361 0.21851 C 0.08195 0.20463 0.07674 0.21134 0.09028 0.2 L 0.09028 0.2 C 0.09479 0.19398 0.10035 0.18657 0.10556 0.18148 C 0.11302 0.1743 0.12257 0.1699 0.12917 0.16111 C 0.1382 0.14907 0.15139 0.13796 0.1625 0.12963 C 0.16788 0.12546 0.17431 0.12361 0.17917 0.11851 C 0.19184 0.10509 0.20608 0.09814 0.22084 0.09074 C 0.23716 0.08264 0.25382 0.07152 0.26945 0.06111 C 0.27518 0.05717 0.28281 0.05671 0.28889 0.0537 C 0.29323 0.05162 0.29705 0.04814 0.30139 0.04629 C 0.31025 0.04236 0.32136 0.04097 0.33056 0.03889 C 0.34566 0.03078 0.36181 0.03032 0.37778 0.02777 C 0.42882 0.01921 0.47882 0.01504 0.53056 0.01296 C 0.54913 0.01365 0.56754 0.01365 0.58611 0.01481 C 0.60278 0.01574 0.61945 0.02314 0.63611 0.02592 C 0.6467 0.03055 0.65851 0.03148 0.66945 0.03148 " pathEditMode="relative" ptsTypes="ffffFffffffffffffffA">
                                      <p:cBhvr>
                                        <p:cTn id="151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0" presetClass="path" presetSubtype="0" repeatCount="indefinite" accel="50000" decel="50000" fill="hold" nodeType="withEffect">
                                  <p:stCondLst>
                                    <p:cond delay="6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11111E-6 -1.85185E-6 C 0.03541 0.0044 0.07066 0.00741 0.10555 0.01667 C 0.11371 0.02222 0.1092 0.01945 0.11944 0.02408 C 0.12326 0.02593 0.12812 0.03102 0.13177 0.03334 C 0.13837 0.0375 0.14427 0.04028 0.15139 0.0426 C 0.15764 0.04468 0.15364 0.04445 0.16111 0.04815 C 0.1651 0.05023 0.17361 0.05371 0.17361 0.05371 C 0.17482 0.05556 0.17604 0.05787 0.17778 0.05926 C 0.18125 0.06227 0.18576 0.0632 0.18889 0.06667 C 0.20208 0.08125 0.21493 0.09838 0.22899 0.11111 C 0.23333 0.11945 0.2401 0.12477 0.24583 0.13148 C 0.25573 0.14283 0.26649 0.15324 0.27639 0.16482 C 0.28229 0.17199 0.28802 0.18172 0.29583 0.18519 C 0.30694 0.2 0.32014 0.21435 0.33472 0.22222 C 0.34653 0.23797 0.36319 0.24398 0.37778 0.25371 C 0.39583 0.26574 0.41441 0.27986 0.43472 0.28334 C 0.44844 0.28889 0.46232 0.29375 0.47639 0.29815 C 0.4967 0.3044 0.51736 0.30533 0.53732 0.31297 C 0.56632 0.31042 0.571 0.31019 0.59166 0.30556 C 0.59427 0.30324 0.59722 0.30232 0.6 0.3 C 0.60573 0.29491 0.61041 0.2875 0.61649 0.28334 C 0.62621 0.27685 0.63628 0.27107 0.64566 0.26482 C 0.65191 0.26065 0.65885 0.25834 0.6651 0.25556 C 0.66944 0.25371 0.67639 0.2463 0.67639 0.2463 C 0.68177 0.23565 0.69201 0.22639 0.70139 0.22222 C 0.70781 0.21366 0.71319 0.2125 0.72083 0.20556 C 0.74826 0.17986 0.78055 0.16644 0.81389 0.16297 C 0.84479 0.16389 0.87656 0.16204 0.90677 0.17222 C 0.91354 0.17454 0.91736 0.17871 0.92361 0.18148 C 0.94583 0.21111 0.98732 0.23195 1.01528 0.24815 C 1.02222 0.25209 1.02882 0.25672 1.03594 0.25926 C 1.04149 0.26111 1.05278 0.26297 1.05278 0.26297 C 1.06441 0.26922 1.0717 0.26829 1.08455 0.26667 C 1.09045 0.26366 1.09687 0.25972 1.10278 0.25741 C 1.11007 0.25463 1.11771 0.2544 1.125 0.25185 C 1.13698 0.24746 1.14896 0.24283 1.16111 0.23889 C 1.17951 0.22269 1.20173 0.21412 1.22083 0.2 C 1.23038 0.19306 1.2401 0.18102 1.24861 0.17222 C 1.25642 0.16412 1.26423 0.15602 1.27205 0.14815 C 1.27621 0.14422 1.28055 0.14074 1.28472 0.13704 C 1.28611 0.13588 1.28889 0.13334 1.28889 0.13334 C 1.29271 0.12547 1.2993 0.11713 1.30555 0.11297 C 1.30903 0.10579 1.3125 0.0963 1.31944 0.0963 " pathEditMode="relative" ptsTypes="ffffffffffffffffffffffffffffffffffffffffffA">
                                      <p:cBhvr>
                                        <p:cTn id="15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0" presetClass="path" presetSubtype="0" repeatCount="indefinite" accel="50000" decel="50000" fill="hold" nodeType="withEffect">
                                  <p:stCondLst>
                                    <p:cond delay="62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88889E-6 -7.40741E-6 C -0.05382 0.00161 -0.10764 0.00323 -0.16111 0.0074 C -0.17413 0.01087 -0.18698 0.01319 -0.2 0.01481 C -0.21076 0.01967 -0.22239 0.01967 -0.23351 0.02222 C -0.24028 0.02615 -0.24566 0.02916 -0.25278 0.03147 C -0.25798 0.0361 -0.26597 0.0405 -0.27222 0.04259 C -0.27934 0.04837 -0.28142 0.05323 -0.28889 0.0574 C -0.29965 0.07175 -0.30798 0.07291 -0.32083 0.08147 C -0.33316 0.08981 -0.34601 0.0956 -0.35989 0.09814 C -0.37743 0.10601 -0.39219 0.10948 -0.41128 0.1111 C -0.43802 0.10879 -0.46389 0.10647 -0.49028 0.09999 C -0.50208 0.09722 -0.51128 0.08888 -0.52239 0.08518 C -0.53628 0.07268 -0.5526 0.06249 -0.56823 0.0537 C -0.57812 0.04791 -0.58733 0.03888 -0.59722 0.03333 C -0.60833 0.02708 -0.62153 0.02453 -0.63333 0.02222 C -0.65087 0.02291 -0.66875 0.02198 -0.68611 0.02407 C -0.6967 0.02522 -0.70833 0.0331 -0.71944 0.03518 C -0.72899 0.04467 -0.73941 0.0456 -0.75017 0.05185 C -0.76024 0.05786 -0.76944 0.0655 -0.78055 0.06851 C -0.7875 0.07592 -0.79462 0.08147 -0.80278 0.08518 C -0.80851 0.09097 -0.81476 0.09722 -0.82083 0.10185 C -0.82882 0.10786 -0.82118 0.0986 -0.82917 0.1074 C -0.8401 0.11944 -0.8493 0.13147 -0.8625 0.13888 C -0.87344 0.14513 -0.8875 0.14513 -0.89878 0.14629 C -0.90989 0.1456 -0.92083 0.14629 -0.93212 0.14444 C -0.94358 0.14259 -0.95382 0.13379 -0.96528 0.13147 C -0.98559 0.1199 -1.00469 0.10671 -1.02361 0.09259 C -1.03941 0.08078 -1.05121 0.06087 -1.06805 0.05185 C -1.08194 0.03333 -1.10451 0.02268 -1.12361 0.01851 C -1.14774 0.01921 -1.1717 0.01921 -1.19583 0.02036 C -1.20434 0.02083 -1.21267 0.02777 -1.22083 0.02777 " pathEditMode="relative" ptsTypes="ffffffffffffffffffffffffffffffA">
                                      <p:cBhvr>
                                        <p:cTn id="15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0" presetClass="path" presetSubtype="0" repeatCount="indefinite" accel="50000" decel="50000" fill="hold" nodeType="withEffect">
                                  <p:stCondLst>
                                    <p:cond delay="63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-7.40741E-7 C 0.01997 -0.00324 0.03958 -0.00602 0.05972 -0.00741 C 0.09809 -0.01319 0.12969 -0.00926 0.17083 -0.00741 C 0.18594 -0.00509 0.20365 -0.00417 0.21806 0.0037 C 0.23438 0.01273 0.24705 0.0294 0.2625 0.04074 C 0.27396 0.04907 0.28577 0.05671 0.29722 0.06482 C 0.30642 0.0713 0.31788 0.07338 0.32761 0.07778 C 0.34028 0.07107 0.35278 0.06482 0.36528 0.05741 C 0.36892 0.05532 0.37292 0.0544 0.37639 0.05185 C 0.37761 0.05093 0.38976 0.03889 0.39445 0.03704 C 0.40521 0.03264 0.40695 0.03889 0.41945 0.02778 C 0.43229 0.0162 0.44653 0.01204 0.46111 0.00556 C 0.46736 0.00278 0.47188 -0.00208 0.47778 -0.00555 C 0.48767 -0.01134 0.49497 -0.01319 0.50556 -0.01481 C 0.54983 -0.01319 0.54149 -0.01574 0.56667 -0.00741 C 0.58056 0.00486 0.59011 0.02292 0.60278 0.03704 C 0.61892 0.05486 0.63264 0.07639 0.64844 0.09445 C 0.65417 0.1007 0.66077 0.10532 0.66667 0.11111 C 0.66806 0.1125 0.66806 0.11551 0.66927 0.11667 C 0.6783 0.12454 0.70347 0.125 0.7125 0.12593 C 0.72517 0.13009 0.7382 0.12894 0.74861 0.11852 C 0.76024 0.09282 0.74653 0.11852 0.75695 0.10741 C 0.76007 0.10417 0.76163 0.09884 0.76389 0.09445 C 0.77101 0.08079 0.77778 0.0662 0.78611 0.0537 C 0.78924 0.04907 0.79323 0.04583 0.79583 0.04074 C 0.80122 0.03009 0.81042 0.01412 0.81806 0.00741 C 0.82118 0.00463 0.825 0.00139 0.82778 -0.00185 C 0.85382 -0.03218 0.87952 -0.05741 0.91389 -0.06667 C 0.93142 -0.06481 0.94913 -0.06366 0.96667 -0.06111 C 0.97899 -0.05926 0.97813 -0.05718 0.98889 -0.05185 C 0.99271 -0.05 1.00851 -0.04352 1.0125 -0.04074 C 1.02917 -0.02893 1.04531 -0.01412 1.06111 -7.40741E-7 C 1.06649 0.00463 1.06927 0.01458 1.07361 0.02037 C 1.09462 0.04838 1.11736 0.07107 1.14722 0.07778 C 1.16389 0.07639 1.18125 0.0787 1.19722 0.07222 C 1.20156 0.07037 1.20538 0.0669 1.20972 0.06482 C 1.21927 0.06019 1.22899 0.05764 1.2375 0.05 C 1.2474 0.0412 1.25417 0.03148 1.2625 0.02037 C 1.26406 0.01829 1.26649 0.0169 1.26806 0.01482 C 1.26927 0.0132 1.27083 0.00926 1.27083 0.00926 " pathEditMode="relative" ptsTypes="fffffffffffffffffffffffffffffffffffffffA">
                                      <p:cBhvr>
                                        <p:cTn id="15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31" presetClass="entr" presetSubtype="0" fill="hold" nodeType="withEffect">
                                  <p:stCondLst>
                                    <p:cond delay="66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31" presetClass="entr" presetSubtype="0" fill="hold" nodeType="withEffect">
                                  <p:stCondLst>
                                    <p:cond delay="66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31" presetClass="entr" presetSubtype="0" fill="hold" nodeType="withEffect">
                                  <p:stCondLst>
                                    <p:cond delay="66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" presetClass="exit" presetSubtype="0" fill="hold" nodeType="withEffect">
                                  <p:stCondLst>
                                    <p:cond delay="72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nodeType="withEffect">
                                  <p:stCondLst>
                                    <p:cond delay="72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nodeType="withEffect">
                                  <p:stCondLst>
                                    <p:cond delay="72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31" presetClass="entr" presetSubtype="0" fill="hold" nodeType="withEffect">
                                  <p:stCondLst>
                                    <p:cond delay="74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31" presetClass="entr" presetSubtype="0" fill="hold" nodeType="withEffect">
                                  <p:stCondLst>
                                    <p:cond delay="74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31" presetClass="entr" presetSubtype="0" fill="hold" nodeType="withEffect">
                                  <p:stCondLst>
                                    <p:cond delay="74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" presetClass="exit" presetSubtype="0" fill="hold" nodeType="withEffect">
                                  <p:stCondLst>
                                    <p:cond delay="81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xit" presetSubtype="0" fill="hold" nodeType="withEffect">
                                  <p:stCondLst>
                                    <p:cond delay="81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xit" presetSubtype="0" fill="hold" nodeType="withEffect">
                                  <p:stCondLst>
                                    <p:cond delay="81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47" presetClass="entr" presetSubtype="0" fill="hold" nodeType="withEffect">
                                  <p:stCondLst>
                                    <p:cond delay="81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47" presetClass="entr" presetSubtype="0" fill="hold" nodeType="withEffect">
                                  <p:stCondLst>
                                    <p:cond delay="810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47" presetClass="entr" presetSubtype="0" fill="hold" nodeType="withEffect">
                                  <p:stCondLst>
                                    <p:cond delay="81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0" presetClass="path" presetSubtype="0" repeatCount="2000" accel="50000" decel="50000" fill="hold" nodeType="withEffect">
                                  <p:stCondLst>
                                    <p:cond delay="84000"/>
                                  </p:stCondLst>
                                  <p:childTnLst>
                                    <p:animMotion origin="layout" path="M 3.61111E-6 2.59259E-6 C -0.01285 -0.00278 -0.0257 -0.00486 -0.03889 -0.00741 C -0.05556 -0.00671 -0.07222 -0.00671 -0.08872 -0.00556 C -0.09445 -0.00509 -0.09983 0.00185 -0.10538 0.0037 C -0.11163 0.01204 -0.11702 0.02176 -0.11927 0.03333 C -0.11979 0.03588 -0.12014 0.03819 -0.12083 0.04074 C -0.1217 0.04444 -0.12361 0.05185 -0.12361 0.05185 C -0.12274 0.10694 -0.12083 0.13125 -0.12361 0.18148 C -0.12361 0.18403 -0.12604 0.1912 -0.12778 0.19259 C -0.1375 0.20139 -0.14254 0.20116 -0.15278 0.20555 C -0.16163 0.20486 -0.17031 0.20532 -0.17917 0.2037 C -0.18073 0.20347 -0.1816 0.20092 -0.18316 0.2 C -0.18646 0.19815 -0.18976 0.19815 -0.19306 0.1963 C -0.20278 0.19051 -0.21424 0.1831 -0.225 0.17963 C -0.23351 0.17292 -0.24184 0.16736 -0.24983 0.15926 C -0.25417 0.15509 -0.25729 0.14861 -0.26233 0.14606 C -0.27083 0.14236 -0.27969 0.13449 -0.28872 0.13333 C -0.3059 0.13102 -0.29809 0.13241 -0.3125 0.12963 C -0.31858 0.13032 -0.32448 0.12963 -0.33038 0.13148 C -0.33455 0.13287 -0.33802 0.13634 -0.34167 0.13889 C -0.34792 0.14329 -0.3533 0.14606 -0.35955 0.15185 C -0.36997 0.16111 -0.37274 0.18009 -0.37622 0.19444 C -0.37587 0.2118 -0.3757 0.22893 -0.375 0.2463 C -0.37344 0.27917 -0.37188 0.31713 -0.39983 0.3294 C -0.41163 0.33495 -0.40538 0.33287 -0.41927 0.33495 C -0.42431 0.33403 -0.42952 0.3331 -0.43455 0.33125 C -0.44063 0.3294 -0.44306 0.32199 -0.44844 0.31829 C -0.45 0.31759 -0.45156 0.31759 -0.45278 0.31643 C -0.45747 0.31273 -0.46198 0.3081 -0.46667 0.30347 C -0.47014 0.30046 -0.47413 0.2993 -0.47761 0.29606 C -0.48507 0.28958 -0.49271 0.28264 -0.50139 0.27963 C -0.50764 0.27106 -0.51476 0.26597 -0.52205 0.25926 C -0.52639 0.25555 -0.53125 0.25278 -0.53472 0.24815 C -0.53611 0.2463 -0.53698 0.24398 -0.53872 0.24259 C -0.54653 0.23611 -0.55486 0.23264 -0.56389 0.22963 C -0.57952 0.23032 -0.59531 0.22917 -0.61111 0.23148 C -0.6184 0.23264 -0.62257 0.26227 -0.62344 0.27037 C -0.62413 0.31273 -0.62361 0.35555 -0.62483 0.39815 C -0.625 0.40509 -0.62622 0.4125 -0.62917 0.41852 C -0.63021 0.42106 -0.63299 0.42176 -0.63455 0.42407 C -0.64288 0.43657 -0.64879 0.44583 -0.65972 0.45555 C -0.66372 0.45486 -0.66806 0.45486 -0.67205 0.4537 C -0.67899 0.45162 -0.6842 0.44305 -0.69011 0.43889 C -0.69375 0.43171 -0.69653 0.4331 -0.70122 0.42778 C -0.70417 0.42477 -0.70556 0.41967 -0.70816 0.41667 C -0.70972 0.41481 -0.71215 0.41458 -0.71389 0.41296 C -0.72101 0.40555 -0.72552 0.39421 -0.73333 0.38704 C -0.74636 0.37477 -0.75886 0.37315 -0.77344 0.36667 C -0.78941 0.36736 -0.80504 0.3662 -0.82066 0.36852 C -0.8224 0.36852 -0.82327 0.37176 -0.82344 0.37407 C -0.82465 0.38634 -0.82465 0.39884 -0.82483 0.41111 C -0.82535 0.43287 -0.82066 0.48796 -0.83333 0.51296 C -0.83577 0.52546 -0.84097 0.53472 -0.84705 0.54444 C -0.85 0.5493 -0.85208 0.55486 -0.85538 0.55926 C -0.85764 0.56227 -0.86476 0.5662 -0.86788 0.56852 C -0.88351 0.58032 -0.89861 0.58449 -0.91649 0.58704 C -0.93195 0.58518 -0.94583 0.57986 -0.96094 0.57592 C -0.97413 0.56273 -0.99479 0.56782 -1.00677 0.55185 " pathEditMode="relative" ptsTypes="fffffffffffffffffffffffffffffffffffffffffffffffffffffffffA">
                                      <p:cBhvr>
                                        <p:cTn id="222" dur="5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0" presetClass="path" presetSubtype="0" repeatCount="2000" accel="50000" decel="50000" fill="hold" nodeType="withEffect">
                                  <p:stCondLst>
                                    <p:cond delay="84000"/>
                                  </p:stCondLst>
                                  <p:childTnLst>
                                    <p:animMotion origin="layout" path="M 0.05538 0.03519 C 0.04531 0.03565 0.03524 0.03542 0.02517 0.03681 C 0.0151 0.0382 0.00538 0.04583 -0.00486 0.04792 C -0.01997 0.06019 -0.03733 0.06574 -0.05295 0.07708 C -0.06702 0.0875 -0.05764 0.08009 -0.06649 0.09167 C -0.06979 0.0963 -0.07691 0.10463 -0.07691 0.10486 C -0.08056 0.11782 -0.08854 0.13125 -0.09497 0.14306 C -0.09774 0.14792 -0.09809 0.1544 -0.10104 0.15949 C -0.10295 0.17107 -0.10452 0.18241 -0.10695 0.19421 C -0.11042 0.23912 -0.11702 0.27847 -0.15816 0.29097 C -0.17552 0.29028 -0.19323 0.29028 -0.21077 0.28912 C -0.22205 0.28843 -0.23403 0.28218 -0.24531 0.28009 C -0.27535 0.28195 -0.29045 0.28032 -0.31146 0.30556 C -0.31424 0.31551 -0.31858 0.32361 -0.32188 0.3331 C -0.32483 0.34167 -0.32535 0.35162 -0.32639 0.36042 C -0.32639 0.36134 -0.32309 0.43542 -0.32639 0.45185 C -0.32882 0.46389 -0.34757 0.4875 -0.35643 0.49398 C -0.35903 0.49607 -0.3625 0.49653 -0.36545 0.49769 C -0.36702 0.49838 -0.36997 0.49954 -0.36997 0.49977 C -0.38715 0.49699 -0.40347 0.48704 -0.41962 0.4794 C -0.43056 0.47407 -0.44306 0.47107 -0.45417 0.46667 C -0.47049 0.45995 -0.48872 0.46227 -0.50521 0.45556 C -0.51667 0.45625 -0.5283 0.45579 -0.53976 0.45741 C -0.54705 0.45857 -0.55174 0.48171 -0.5533 0.48843 C -0.55382 0.50602 -0.55452 0.52384 -0.55486 0.54144 C -0.5566 0.64329 -0.5434 0.64074 -0.56979 0.69884 C -0.57118 0.70185 -0.57101 0.70532 -0.57292 0.70764 C -0.57587 0.71157 -0.58108 0.71111 -0.5849 0.71343 C -0.5934 0.71227 -0.60191 0.71157 -0.61042 0.70972 C -0.62483 0.70671 -0.63629 0.69445 -0.65104 0.69144 C -0.66372 0.68102 -0.67778 0.67384 -0.69149 0.66597 C -0.69965 0.65116 -0.71389 0.64051 -0.72622 0.63102 C -0.73316 0.62593 -0.73768 0.61968 -0.74566 0.61644 C -0.76563 0.61968 -0.76702 0.61528 -0.7757 0.63102 C -0.78038 0.65926 -0.7849 0.68704 -0.79827 0.71157 C -0.80139 0.71736 -0.80469 0.71736 -0.80886 0.72222 C -0.82431 0.74144 -0.82639 0.74977 -0.84931 0.7537 C -0.86493 0.75301 -0.88038 0.75301 -0.89601 0.75185 C -0.9033 0.75116 -0.90677 0.74375 -0.91406 0.74259 C -0.92101 0.7412 -0.92813 0.74144 -0.93507 0.74074 C -0.94097 0.74144 -0.9474 0.73912 -0.95295 0.74259 C -0.9559 0.74445 -0.95556 0.75023 -0.95747 0.7537 C -0.95903 0.75625 -0.96129 0.75833 -0.96337 0.76065 C -0.96511 0.77153 -0.9658 0.77245 -0.97396 0.77523 C -0.97934 0.78032 -0.98559 0.78611 -0.99045 0.79213 C -0.99653 0.79931 -0.99288 0.79977 -1.0007 0.80463 C -1.00469 0.80695 -1.00903 0.8081 -1.01302 0.81042 C -1.02934 0.80926 -1.04601 0.8088 -1.0625 0.80671 C -1.0717 0.80556 -1.07031 0.79931 -1.07917 0.7956 C -1.08212 0.79445 -1.0882 0.79213 -1.0882 0.79236 C -1.09028 0.78426 -1.08959 0.78843 -1.08959 0.77917 " pathEditMode="relative" rAng="0" ptsTypes="ffffffffffffffffffffffffffffffffffffffffffffffffffA">
                                      <p:cBhvr>
                                        <p:cTn id="224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387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nodeType="withEffect">
                                  <p:stCondLst>
                                    <p:cond delay="930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0" presetClass="path" presetSubtype="0" repeatCount="2000" accel="50000" decel="50000" fill="hold" nodeType="withEffect">
                                  <p:stCondLst>
                                    <p:cond delay="93000"/>
                                  </p:stCondLst>
                                  <p:childTnLst>
                                    <p:animMotion origin="layout" path="M -5.27778E-6 -4.81481E-6 C 0.00364 -0.00718 0.00485 -0.01528 0.0085 -0.02245 C 0.01423 -0.05347 0.01353 -0.10625 -0.00556 -0.13148 C -0.00747 -0.14259 -0.01216 -0.14421 -0.01806 -0.15185 C -0.01945 -0.15394 -0.0205 -0.15718 -0.02206 -0.15926 C -0.03004 -0.16991 -0.02484 -0.16134 -0.03178 -0.16667 C -0.04046 -0.17315 -0.04706 -0.17847 -0.05695 -0.18148 C -0.08855 -0.18032 -0.09063 -0.18218 -0.11234 -0.17778 C -0.11997 -0.17662 -0.13456 -0.17222 -0.13456 -0.17222 C -0.14237 -0.16713 -0.15122 -0.16343 -0.15956 -0.16111 C -0.16181 -0.16065 -0.16425 -0.16042 -0.1665 -0.15926 C -0.16945 -0.15856 -0.17501 -0.15556 -0.17501 -0.15556 C -0.18178 -0.15625 -0.18872 -0.15602 -0.19567 -0.15741 C -0.20261 -0.1588 -0.20695 -0.1662 -0.21372 -0.16852 C -0.22414 -0.17778 -0.23126 -0.1912 -0.2415 -0.20023 C -0.24619 -0.20926 -0.24688 -0.21921 -0.24862 -0.22963 C -0.24793 -0.26019 -0.24706 -0.29005 -0.24706 -0.32037 C -0.24706 -0.35301 -0.24775 -0.38611 -0.24862 -0.41875 C -0.24897 -0.44282 -0.25418 -0.48727 -0.27084 -0.50185 C -0.27414 -0.5088 -0.2823 -0.51319 -0.28872 -0.51505 C -0.29445 -0.5162 -0.30556 -0.51852 -0.30556 -0.51852 C -0.31511 -0.51782 -0.32484 -0.51806 -0.33456 -0.51667 C -0.33838 -0.5162 -0.34567 -0.51319 -0.34567 -0.51319 C -0.35192 -0.5081 -0.35556 -0.50602 -0.36234 -0.5037 C -0.36997 -0.49699 -0.37796 -0.48958 -0.38473 -0.48148 C -0.38803 -0.47731 -0.39029 -0.4713 -0.39428 -0.46875 C -0.40348 -0.46227 -0.41147 -0.45046 -0.41945 -0.44074 C -0.43126 -0.42639 -0.44289 -0.41181 -0.45834 -0.40394 C -0.4665 -0.39931 -0.47744 -0.39792 -0.48612 -0.39653 C -0.50175 -0.39745 -0.51772 -0.39792 -0.53317 -0.40023 C -0.53751 -0.40069 -0.54567 -0.40579 -0.54567 -0.40579 C -0.55053 -0.41181 -0.55539 -0.41736 -0.56095 -0.42245 C -0.56633 -0.43333 -0.57744 -0.44954 -0.58734 -0.4537 C -0.59254 -0.46042 -0.59324 -0.46829 -0.59723 -0.47593 C -0.60122 -0.49699 -0.60157 -0.49398 -0.59845 -0.52222 C -0.59845 -0.52454 -0.59636 -0.52593 -0.59567 -0.52778 C -0.59254 -0.53634 -0.58768 -0.54352 -0.58456 -0.55185 C -0.57865 -0.56852 -0.57431 -0.58356 -0.57206 -0.60185 C -0.57345 -0.62917 -0.57709 -0.66319 -0.59567 -0.67963 C -0.60157 -0.69167 -0.61702 -0.70764 -0.62779 -0.71111 C -0.63438 -0.71713 -0.64202 -0.71782 -0.64984 -0.72037 C -0.66372 -0.71968 -0.67761 -0.72014 -0.6915 -0.71852 C -0.69445 -0.71829 -0.69984 -0.71481 -0.69984 -0.71481 C -0.70418 -0.70625 -0.71077 -0.70139 -0.7165 -0.69444 C -0.72188 -0.68796 -0.72675 -0.68079 -0.73178 -0.67407 C -0.733 -0.67269 -0.7349 -0.67315 -0.73612 -0.67222 C -0.73977 -0.66944 -0.74341 -0.66597 -0.74723 -0.66319 C -0.75122 -0.65949 -0.76668 -0.6581 -0.77067 -0.65741 C -0.78647 -0.65231 -0.78404 -0.65231 -0.81234 -0.65949 C -0.81563 -0.66042 -0.82067 -0.66667 -0.82067 -0.66667 C -0.82761 -0.68032 -0.83699 -0.6912 -0.84306 -0.70556 C -0.84602 -0.71273 -0.84793 -0.72083 -0.8514 -0.72778 C -0.85452 -0.73449 -0.85904 -0.74051 -0.86095 -0.74838 C -0.86147 -0.75 -0.86147 -0.75208 -0.86234 -0.7537 C -0.86598 -0.76088 -0.87136 -0.76667 -0.87622 -0.77222 C -0.89081 -0.78889 -0.90018 -0.79491 -0.91928 -0.79815 C -0.96112 -0.79699 -1.00001 -0.79444 -1.0415 -0.7963 C -1.04341 -0.79699 -1.04532 -0.79722 -1.04706 -0.79815 C -1.04897 -0.79907 -1.0507 -0.80116 -1.05261 -0.80185 C -1.05991 -0.80486 -1.06911 -0.80532 -1.07484 -0.81296 " pathEditMode="relative" ptsTypes="fffffffffffffffffffffffffffffffffffffffffffffffffffffffffffA">
                                      <p:cBhvr>
                                        <p:cTn id="228" dur="5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31" presetClass="entr" presetSubtype="0" fill="hold" nodeType="withEffect">
                                  <p:stCondLst>
                                    <p:cond delay="100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" presetClass="path" presetSubtype="0" accel="50000" decel="50000" fill="hold" nodeType="withEffect">
                                  <p:stCondLst>
                                    <p:cond delay="10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2222 -0.20417 C 0.12586 -0.20417 0.21041 -0.09167 0.21041 0.04769 C 0.21041 0.18634 0.12586 0.29954 0.02222 0.29954 C -0.0816 0.29954 -0.16598 0.18634 -0.16598 0.04769 C -0.16598 -0.09167 -0.0816 -0.20417 0.02222 -0.20417 Z " pathEditMode="relative" rAng="0" ptsTypes="fffff">
                                      <p:cBhvr>
                                        <p:cTn id="236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2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42" presetClass="path" presetSubtype="0" accel="50000" decel="50000" fill="hold" nodeType="withEffect">
                                  <p:stCondLst>
                                    <p:cond delay="10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2222 -0.20417 L 0.02222 0.12917 " pathEditMode="relative" rAng="0" ptsTypes="AA">
                                      <p:cBhvr>
                                        <p:cTn id="238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51" presetClass="path" presetSubtype="0" accel="50000" decel="50000" fill="hold" nodeType="withEffect">
                                  <p:stCondLst>
                                    <p:cond delay="106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L -0.04 0.08933  C -0.049 0.108  -0.054 0.136  -0.054 0.16533  C -0.054 0.19867  -0.049 0.22533  -0.04 0.244  L 0 0.33333  E" pathEditMode="relative" ptsTypes="">
                                      <p:cBhvr>
                                        <p:cTn id="240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58" presetClass="path" presetSubtype="0" accel="50000" decel="50000" fill="hold" nodeType="withEffect">
                                  <p:stCondLst>
                                    <p:cond delay="108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L 0.04 0.08933  C 0.049 0.108  0.054 0.136  0.054 0.16533  C 0.054 0.19867  0.049 0.22533  0.04 0.244  L 0 0.33333  E" pathEditMode="relative" ptsTypes="">
                                      <p:cBhvr>
                                        <p:cTn id="242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8" presetClass="emph" presetSubtype="0" repeatCount="2000" fill="hold" nodeType="withEffect">
                                  <p:stCondLst>
                                    <p:cond delay="11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24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" presetID="0" presetClass="path" presetSubtype="0" accel="50000" decel="50000" fill="hold" nodeType="withEffect">
                                  <p:stCondLst>
                                    <p:cond delay="11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2726 0.34097 C 0.02847 0.32708 0.02951 0.31227 0.03559 0.30046 C 0.03733 0.28935 0.04167 0.28241 0.04531 0.27269 C 0.05677 0.24213 0.0849 0.23634 0.10781 0.23194 C 0.12014 0.22963 0.14531 0.22824 0.14531 0.22824 C 0.15295 0.22454 0.16094 0.21921 0.16754 0.21343 C 0.17101 0.20648 0.1757 0.20255 0.18004 0.19676 C 0.18229 0.1875 0.19028 0.17338 0.19392 0.16343 C 0.20538 0.13287 0.21441 0.10162 0.23837 0.08565 C 0.24427 0.08171 0.25208 0.07477 0.2592 0.07454 C 0.30451 0.07338 0.35 0.07338 0.39531 0.07269 C 0.40087 0.07176 0.40747 0.07361 0.41198 0.06898 C 0.41927 0.06134 0.42083 0.05185 0.42865 0.04676 C 0.43021 0.03843 0.43351 0.03403 0.43559 0.02616 C 0.43767 0.01875 0.43906 0.01296 0.44254 0.00602 C 0.44445 -0.0044 0.44896 -0.01366 0.45226 -0.02361 C 0.45608 -0.03495 0.45781 -0.04745 0.46198 -0.0588 C 0.46892 -0.07731 0.46024 -0.04907 0.46754 -0.07176 C 0.47083 -0.08218 0.47465 -0.09722 0.48142 -0.10509 C 0.49618 -0.12222 0.51233 -0.12778 0.53142 -0.13102 C 0.5592 -0.13009 0.61059 -0.12315 0.63976 -0.13287 C 0.64566 -0.13866 0.65017 -0.14444 0.65642 -0.14954 C 0.66476 -0.16435 0.67066 -0.17662 0.67587 -0.19398 C 0.6783 -0.20185 0.68403 -0.21018 0.68698 -0.21806 C 0.69011 -0.22662 0.69497 -0.2338 0.69809 -0.24213 C 0.7 -0.24699 0.70052 -0.25093 0.70365 -0.25509 " pathEditMode="relative" ptsTypes="fffffffffffffffffffffffffA">
                                      <p:cBhvr>
                                        <p:cTn id="246" dur="3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9" presetClass="entr" presetSubtype="0" fill="hold" nodeType="withEffect">
                                  <p:stCondLst>
                                    <p:cond delay="1170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9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32" presetClass="emph" presetSubtype="0" repeatCount="indefinite" fill="hold" nodeType="withEffect">
                                  <p:stCondLst>
                                    <p:cond delay="117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>
                                      <p:cBhvr override="childStyle">
                                        <p:cTn id="251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52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3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5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548680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http://elhow.ru/razvlechenija/hobbi/risovanie/personazhi/kak-narisovat-zolotuju-rybku</a:t>
            </a:r>
            <a:r>
              <a:rPr lang="ru-RU" dirty="0"/>
              <a:t> </a:t>
            </a:r>
            <a:r>
              <a:rPr lang="ru-RU" dirty="0" smtClean="0"/>
              <a:t>- как нарисовать золотую рыбку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124744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http://radikall.com/images/2014/04/13/81qR.png</a:t>
            </a:r>
            <a:r>
              <a:rPr lang="ru-RU" dirty="0" smtClean="0"/>
              <a:t> - фон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412776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http://img-fotki.yandex.ru/get/4529/79551863.63/0_7214a_68210ab2_XL</a:t>
            </a:r>
            <a:r>
              <a:rPr lang="ru-RU" dirty="0" smtClean="0"/>
              <a:t> - рука с кисточкой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1988840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5"/>
              </a:rPr>
              <a:t>http://swordpenblog.com/wp-content/uploads/2013/02/swordpen.jpg</a:t>
            </a:r>
            <a:r>
              <a:rPr lang="ru-RU" dirty="0" smtClean="0"/>
              <a:t> - карандаш с девочкой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2564904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6"/>
              </a:rPr>
              <a:t>http://thumb7.shutterstock.com/photos/thumb_large/719656/719656,1297956742,1.jpg</a:t>
            </a:r>
            <a:r>
              <a:rPr lang="ru-RU" dirty="0" smtClean="0"/>
              <a:t> – рука с карандашом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3140968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7"/>
              </a:rPr>
              <a:t>http://www.kantsler.ru/published/publicdata/H2KANTSSHOP/attachments/SC/products_pictures/9803966_enl.jpg</a:t>
            </a:r>
            <a:r>
              <a:rPr lang="ru-RU" dirty="0" smtClean="0"/>
              <a:t> - ластик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4005064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8"/>
              </a:rPr>
              <a:t>http://img-fotki.yandex.ru/get/5305/skorzeni08.3c/0_45549_c2fcfccb_L.jpg</a:t>
            </a:r>
            <a:r>
              <a:rPr lang="ru-RU" dirty="0" smtClean="0"/>
              <a:t> - лупа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3717032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9"/>
              </a:rPr>
              <a:t>http://www.globalmarket.com.ua/data/541601_1.jpg</a:t>
            </a:r>
            <a:r>
              <a:rPr lang="ru-RU" dirty="0" smtClean="0"/>
              <a:t> - рыба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4293096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0"/>
              </a:rPr>
              <a:t>http://i063.radikal.ru/0909/ca/2be62e8c7b06.jpg</a:t>
            </a:r>
            <a:r>
              <a:rPr lang="ru-RU" dirty="0" smtClean="0"/>
              <a:t> - рыба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51520" y="4869160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1"/>
              </a:rPr>
              <a:t>http://images.samogo.net/images/46239012_Synanceia_verrucosa_1.jpg</a:t>
            </a:r>
            <a:r>
              <a:rPr lang="ru-RU" dirty="0" smtClean="0"/>
              <a:t> - бородавчатка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4581128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2"/>
              </a:rPr>
              <a:t>http://images.samogo.net/images/58442431_Synanceia_verrucosa_2.jpg</a:t>
            </a:r>
            <a:r>
              <a:rPr lang="ru-RU" dirty="0" smtClean="0"/>
              <a:t> - рыба-камень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1520" y="5157192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3"/>
              </a:rPr>
              <a:t>https://www.youtube.com/watch?v=OVlW8LFpS_k</a:t>
            </a:r>
            <a:r>
              <a:rPr lang="ru-RU" dirty="0" smtClean="0"/>
              <a:t> - морской конёк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51520" y="5445224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4"/>
              </a:rPr>
              <a:t>https://www.youtube.com/watch?v=OZTyihwBfyg</a:t>
            </a:r>
            <a:r>
              <a:rPr lang="ru-RU" dirty="0" smtClean="0"/>
              <a:t> – китовая акула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51520" y="5733256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5"/>
              </a:rPr>
              <a:t>http://images.colourbox.com/thumb_COLOURBOX3823830.jpg</a:t>
            </a:r>
            <a:r>
              <a:rPr lang="ru-RU" dirty="0" smtClean="0"/>
              <a:t> - телевизор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51520" y="6021288"/>
            <a:ext cx="4319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cs typeface="Times New Roman" pitchFamily="18" charset="0"/>
                <a:hlinkClick r:id="rId16"/>
              </a:rPr>
              <a:t>http://www.indezine.com</a:t>
            </a:r>
            <a:r>
              <a:rPr lang="ru-RU" dirty="0" smtClean="0">
                <a:cs typeface="Times New Roman" pitchFamily="18" charset="0"/>
              </a:rPr>
              <a:t> – шаблон </a:t>
            </a:r>
            <a:r>
              <a:rPr lang="ru-RU" dirty="0" err="1" smtClean="0">
                <a:cs typeface="Times New Roman" pitchFamily="18" charset="0"/>
              </a:rPr>
              <a:t>пазлов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3491880" y="0"/>
            <a:ext cx="2560894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Источники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3" name="Управляющая кнопка: возврат 22">
            <a:hlinkClick r:id="rId17" action="ppaction://hlinksldjump" highlightClick="1"/>
          </p:cNvPr>
          <p:cNvSpPr/>
          <p:nvPr/>
        </p:nvSpPr>
        <p:spPr>
          <a:xfrm>
            <a:off x="8604448" y="6309320"/>
            <a:ext cx="539552" cy="548680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1249</TotalTime>
  <Words>397</Words>
  <Application>Microsoft Office PowerPoint</Application>
  <PresentationFormat>Экран (4:3)</PresentationFormat>
  <Paragraphs>81</Paragraphs>
  <Slides>23</Slides>
  <Notes>8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305</cp:lastModifiedBy>
  <cp:revision>32</cp:revision>
  <dcterms:created xsi:type="dcterms:W3CDTF">2014-06-07T12:03:45Z</dcterms:created>
  <dcterms:modified xsi:type="dcterms:W3CDTF">2017-02-07T08:20:27Z</dcterms:modified>
</cp:coreProperties>
</file>