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5400" y="3886200"/>
            <a:ext cx="3352800" cy="1752600"/>
          </a:xfrm>
        </p:spPr>
        <p:txBody>
          <a:bodyPr/>
          <a:lstStyle/>
          <a:p>
            <a:r>
              <a:rPr lang="ru-RU" dirty="0" smtClean="0"/>
              <a:t>(1783-1873)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29200" y="914401"/>
            <a:ext cx="3429000" cy="2686050"/>
          </a:xfrm>
        </p:spPr>
        <p:txBody>
          <a:bodyPr>
            <a:normAutofit/>
          </a:bodyPr>
          <a:lstStyle/>
          <a:p>
            <a:r>
              <a:rPr lang="ru-RU" dirty="0" smtClean="0"/>
              <a:t>Фёдор Петрович Толстой</a:t>
            </a:r>
            <a:endParaRPr lang="ru-RU" dirty="0"/>
          </a:p>
        </p:txBody>
      </p:sp>
      <p:pic>
        <p:nvPicPr>
          <p:cNvPr id="2050" name="Picture 2" descr="&amp;Zcy;&amp;acy;&amp;rcy;&amp;yacy;&amp;ncy;&amp;kcy;&amp;ocy; &amp;Scy;&amp;iecy;&amp;rcy;&amp;gcy;&amp;iecy;&amp;jcy; &amp;Kcy;&amp;ocy;&amp;ncy;&amp;scy;&amp;tcy;&amp;acy;&amp;ncy;&amp;tcy;&amp;icy;&amp;ncy;&amp;ocy;&amp;vcy;&amp;icy;&amp;chcy; - &amp;Gcy;&amp;acy;&amp;lcy;&amp;iecy;&amp;rcy;&amp;iecy;&amp;yacy; &amp;rcy;&amp;acy;&amp;bcy;&amp;ocy;&amp;tcy;, &amp;scy;&amp;tcy;&amp;rcy;&amp;acy;&amp;ncy;&amp;icy;&amp;tscy;&amp;acy; 2 :: &amp;Acy;&amp;rcy;&amp;tcy;&amp;pcy;&amp;ocy;&amp;icy;&amp;scy;&amp;kcy; - &amp;rcy;&amp;ucy;&amp;scy;&amp;scy;&amp;kcy;&amp;icy;&amp;iecy; &amp;khcy;&amp;ucy;&amp;dcy;&amp;ocy;&amp;zhcy;&amp;ncy;&amp;i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09600"/>
            <a:ext cx="4429125" cy="570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1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Медальер</a:t>
            </a:r>
            <a:r>
              <a:rPr lang="ru-RU" sz="4000" dirty="0" smtClean="0"/>
              <a:t> – </a:t>
            </a:r>
          </a:p>
          <a:p>
            <a:pPr>
              <a:buNone/>
            </a:pPr>
            <a:r>
              <a:rPr lang="ru-RU" sz="4000" dirty="0" smtClean="0"/>
              <a:t>художник, вырезающий медали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6" name="Picture 4" descr="&amp;Bcy;&amp;Scy;&amp;Ecy;. &amp;Bcy;&amp;ocy;&amp;lcy;&amp;softcy;&amp;shcy;&amp;acy;&amp;yacy; &amp;Scy;&amp;ocy;&amp;vcy;&amp;iecy;&amp;tcy;&amp;scy;&amp;kcy;&amp;acy;&amp;yacy; &amp;Ecy;&amp;ncy;&amp;tscy;&amp;icy;&amp;kcy;&amp;lcy;&amp;ocy;&amp;pcy;&amp;iecy;&amp;dcy;&amp;icy;&amp;yacy; (&amp;Tcy;&amp;Ocy;) (&amp;scy;&amp;tcy;&amp;rcy;. 12) - modernlibz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3190" y="4051139"/>
            <a:ext cx="2470785" cy="2502061"/>
          </a:xfrm>
          <a:prstGeom prst="rect">
            <a:avLst/>
          </a:prstGeom>
          <a:noFill/>
        </p:spPr>
      </p:pic>
      <p:pic>
        <p:nvPicPr>
          <p:cNvPr id="18438" name="Picture 6" descr="&amp;Bcy;&amp;Scy;&amp;Ecy;. &amp;Bcy;&amp;ocy;&amp;lcy;&amp;softcy;&amp;shcy;&amp;acy;&amp;yacy; &amp;Scy;&amp;ocy;&amp;vcy;&amp;iecy;&amp;tcy;&amp;scy;&amp;kcy;&amp;acy;&amp;yacy; &amp;Ecy;&amp;ncy;&amp;tscy;&amp;icy;&amp;kcy;&amp;lcy;&amp;ocy;&amp;pcy;&amp;iecy;&amp;dcy;&amp;icy;&amp;yacy; (&amp;Tcy;&amp;Ocy;) (&amp;scy;&amp;tcy;&amp;rcy;. 12) - modernlibz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828800"/>
            <a:ext cx="2350770" cy="2293434"/>
          </a:xfrm>
          <a:prstGeom prst="rect">
            <a:avLst/>
          </a:prstGeom>
          <a:noFill/>
        </p:spPr>
      </p:pic>
      <p:pic>
        <p:nvPicPr>
          <p:cNvPr id="18442" name="Picture 10" descr="&amp;Ocy;&amp;rcy;&amp;dcy;&amp;iecy;&amp;ncy;&amp;acy;, &amp;rcy;&amp;iecy;&amp;gcy;&amp;acy;&amp;lcy;&amp;icy;&amp;icy;, &amp;acy;&amp;rcy;&amp;scy;&amp;iecy;&amp;ncy;&amp;acy;&amp;lcy;- &amp;yacy;.&amp;rcy;&amp;u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057400"/>
            <a:ext cx="3810000" cy="4062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Энтомология</a:t>
            </a:r>
            <a:r>
              <a:rPr lang="ru-RU" sz="3200" dirty="0" smtClean="0"/>
              <a:t> – наука, изучающая жизнь насекомых.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&amp;Scy;&amp;tcy;&amp;rcy;&amp;iecy;&amp;kcy;&amp;ocy;&amp;zcy;&amp;acy; , &amp;Tcy;&amp;ocy;&amp;lcy;&amp;scy;&amp;tcy;&amp;ocy;&amp;jcy; &amp;Fcy;&amp;iecy;&amp;dcy;&amp;ocy;&amp;rcy; &amp;Pcy;&amp;iecy;&amp;tcy;&amp;rcy;&amp;ocy;&amp;vcy;&amp;icy;&amp;chcy;. 1200x1032. &amp;Pcy;&amp;rcy;&amp;ocy;&amp;scy;&amp;mcy;&amp;ocy;&amp;tcy;&amp;rcy;&amp;ocy;&amp;vcy;: 1853. &amp;Ocy;&amp;bcy;&amp;ncy;&amp;ocy;&amp;vcy;&amp;lcy;&amp;iecy;&amp;ncy;&amp;ocy;: &amp;ncy;&amp;iecy; &amp;zcy;&amp;acy;&amp;dcy;&amp;acy;&amp;ncy;&amp;acy; www.ArtScroll.ru - &amp;Scy;&amp;vcy;&amp;icy;&amp;tcy;&amp;kcy;&amp;icy; &amp;icy;&amp;scy;&amp;kcy;&amp;ucy;&amp;scy;&amp;scy;&amp;tcy;&amp;vcy;&amp;acy;. &amp;Gcy;&amp;acy;&amp;lcy;&amp;iecy;&amp;r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057401"/>
            <a:ext cx="5143500" cy="4421752"/>
          </a:xfrm>
          <a:prstGeom prst="rect">
            <a:avLst/>
          </a:prstGeom>
          <a:noFill/>
        </p:spPr>
      </p:pic>
      <p:pic>
        <p:nvPicPr>
          <p:cNvPr id="5" name="Picture 2" descr="&amp;Bcy;&amp;acy;&amp;bcy;&amp;ocy;&amp;chcy;&amp;kcy;&amp;acy; , &amp;Tcy;&amp;ocy;&amp;lcy;&amp;scy;&amp;tcy;&amp;ocy;&amp;jcy; &amp;Fcy;&amp;iecy;&amp;dcy;&amp;ocy;&amp;rcy; &amp;Pcy;&amp;iecy;&amp;tcy;&amp;rcy;&amp;ocy;&amp;vcy;&amp;icy;&amp;chcy;. 1063x853. &amp;Pcy;&amp;rcy;&amp;ocy;&amp;scy;&amp;mcy;&amp;ocy;&amp;tcy;&amp;rcy;&amp;ocy;&amp;vcy;: 2951. &amp;Ocy;&amp;bcy;&amp;ncy;&amp;ocy;&amp;vcy;&amp;lcy;&amp;iecy;&amp;ncy;&amp;ocy;: &amp;ncy;&amp;iecy; &amp;zcy;&amp;acy;&amp;dcy;&amp;acy;&amp;ncy;&amp;acy; www.ArtScroll.ru - &amp;Scy;&amp;vcy;&amp;icy;&amp;tcy;&amp;kcy;&amp;icy; &amp;icy;&amp;scy;&amp;kcy;&amp;ucy;&amp;scy;&amp;scy;&amp;tcy;&amp;vcy;&amp;acy;. &amp;Gcy;&amp;acy;&amp;lcy;&amp;iecy;&amp;rcy;&amp;iecy;&amp;y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12" y="2819400"/>
            <a:ext cx="284988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Натюрморт</a:t>
            </a:r>
            <a:r>
              <a:rPr lang="ru-RU" dirty="0" smtClean="0"/>
              <a:t> («мертвая природа») – картины с изображением различных предметов, фруктов, цветов, снеди (рыбы, дичи).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rad_zveta1: &amp;Fcy;&amp;iocy;&amp;dcy;&amp;ocy;&amp;rcy; &amp;Pcy;&amp;iecy;&amp;tcy;&amp;rcy;&amp;ocy;&amp;vcy;&amp;icy;&amp;chcy; &amp;Tcy;&amp;ocy;&amp;lcy;&amp;scy;&amp;tcy;&amp;ocy;&amp;jcy; (1783-187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3276600" cy="2286000"/>
          </a:xfrm>
          <a:prstGeom prst="rect">
            <a:avLst/>
          </a:prstGeom>
          <a:noFill/>
        </p:spPr>
      </p:pic>
      <p:pic>
        <p:nvPicPr>
          <p:cNvPr id="1028" name="Picture 4" descr="&amp;Tcy;&amp;ocy;&amp;lcy;&amp;scy;&amp;tcy;&amp;ocy;&amp;jcy; &amp;Fcy;&amp;iecy;&amp;dcy;&amp;ocy;&amp;rcy; &amp;Pcy;&amp;iecy;&amp;tcy;&amp;rcy;&amp;ocy;&amp;vcy;&amp;icy;&amp;chcy;. &amp;YAcy;&amp;gcy;&amp;ocy;&amp;dcy;&amp;ycy; &amp;kcy;&amp;rcy;&amp;acy;&amp;scy;&amp;ncy;&amp;ocy;&amp;jcy; &amp;icy; &amp;bcy;&amp;iecy;&amp;lcy;&amp;ocy;&amp;jcy; &amp;scy;&amp;mcy;&amp;ocy;&amp;rcy;&amp;ocy;&amp;dcy;&amp;icy;&amp;ncy;&amp;y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276600"/>
            <a:ext cx="43688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&amp;Gcy;&amp;iecy;&amp;rcy;&amp;acy;&amp;ncy;&amp;softcy; , &amp;Tcy;&amp;ocy;&amp;lcy;&amp;scy;&amp;tcy;&amp;ocy;&amp;jcy; &amp;Fcy;&amp;iecy;&amp;dcy;&amp;ocy;&amp;rcy; &amp;Pcy;&amp;iecy;&amp;tcy;&amp;rcy;&amp;ocy;&amp;vcy;&amp;icy;&amp;chcy;. 861x1200. &amp;Pcy;&amp;rcy;&amp;ocy;&amp;scy;&amp;mcy;&amp;ocy;&amp;tcy;&amp;rcy;&amp;ocy;&amp;vcy;: 1061. &amp;Ocy;&amp;bcy;&amp;ncy;&amp;ocy;&amp;vcy;&amp;lcy;&amp;iecy;&amp;ncy;&amp;ocy;: &amp;ncy;&amp;iecy; &amp;zcy;&amp;acy;&amp;dcy;&amp;acy;&amp;ncy;&amp;acy; www.ArtScroll.ru - &amp;Scy;&amp;vcy;&amp;icy;&amp;tcy;&amp;kcy;&amp;icy; &amp;icy;&amp;scy;&amp;kcy;&amp;ucy;&amp;scy;&amp;scy;&amp;tcy;&amp;vcy;&amp;acy;. &amp;Gcy;&amp;acy;&amp;lcy;&amp;iecy;&amp;rcy;&amp;iecy;&amp;yacy; &amp;k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3827639" cy="5334000"/>
          </a:xfrm>
          <a:prstGeom prst="rect">
            <a:avLst/>
          </a:prstGeom>
          <a:noFill/>
        </p:spPr>
      </p:pic>
      <p:pic>
        <p:nvPicPr>
          <p:cNvPr id="15364" name="Picture 4" descr="Some pages on my life. - &amp;Icy;&amp;zcy;&amp;yacy;&amp;shchcy;&amp;ncy;&amp;ycy;&amp;iecy; &amp;ncy;&amp;acy;&amp;tcy;&amp;yucy;&amp;rcy;&amp;mcy;&amp;ocy;&amp;rcy;&amp;tcy;&amp;ycy; &amp;Tcy;&amp;ocy;&amp;lcy;&amp;scy;&amp;tcy;&amp;ocy;&amp;gcy;&amp;ocy; &amp;Fcy;&amp;iecy;&amp;dcy;&amp;ocy;&amp;rcy;&amp;acy; &amp;Pcy;&amp;iecy;&amp;tcy;&amp;rcy;&amp;ocy;&amp;vcy;&amp;icy;&amp;chcy;&amp;acy;. &amp;Kcy;&amp;ocy;&amp;ncy;&amp;iecy;&amp;chcy;&amp;ncy;&amp;ocy;, &amp;gcy;&amp;rcy;&amp;acy;&amp;fcy;&amp;acy;. &amp;Pcy;&amp;ocy;&amp;tcy;&amp;rcy;&amp;yacy;&amp;scy;&amp;acy;&amp;yucy;&amp;shchcy;&amp;icy;&amp;jcy; &amp;khcy;&amp;ucy;&amp;dcy;&amp;ocy;&amp;zhcy;&amp;ncy;&amp;icy;&amp;kcy;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71600"/>
            <a:ext cx="4349684" cy="4819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90" name="Picture 6" descr="&amp;Pcy;&amp;tcy;&amp;icy;&amp;chcy;&amp;kcy;&amp;acy; , &amp;Tcy;&amp;ocy;&amp;lcy;&amp;scy;&amp;tcy;&amp;ocy;&amp;jcy; &amp;Fcy;&amp;iecy;&amp;dcy;&amp;ocy;&amp;rcy; &amp;Pcy;&amp;iecy;&amp;tcy;&amp;rcy;&amp;ocy;&amp;vcy;&amp;icy;&amp;chcy;. 1200x1005. &amp;Pcy;&amp;rcy;&amp;ocy;&amp;scy;&amp;mcy;&amp;ocy;&amp;tcy;&amp;rcy;&amp;ocy;&amp;vcy;: 1510. &amp;Ocy;&amp;bcy;&amp;ncy;&amp;ocy;&amp;vcy;&amp;lcy;&amp;iecy;&amp;ncy;&amp;ocy;: &amp;ncy;&amp;iecy; &amp;zcy;&amp;acy;&amp;dcy;&amp;acy;&amp;ncy;&amp;acy; www.ArtScroll.ru - &amp;Scy;&amp;vcy;&amp;icy;&amp;tcy;&amp;kcy;&amp;icy; &amp;icy;&amp;scy;&amp;kcy;&amp;ucy;&amp;scy;&amp;scy;&amp;tcy;&amp;vcy;&amp;acy;. &amp;Gcy;&amp;acy;&amp;lcy;&amp;iecy;&amp;rcy;&amp;ie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962400"/>
            <a:ext cx="3063269" cy="2564253"/>
          </a:xfrm>
          <a:prstGeom prst="rect">
            <a:avLst/>
          </a:prstGeom>
          <a:noFill/>
        </p:spPr>
      </p:pic>
      <p:pic>
        <p:nvPicPr>
          <p:cNvPr id="16392" name="Picture 8" descr="&amp;kcy;&amp;acy;&amp;ncy;&amp;acy;&amp;rcy;&amp;iecy;&amp;jcy;&amp;kcy;&amp;acy;. &amp;Kcy;&amp;acy;&amp;rcy;&amp;tcy;&amp;icy;&amp;ncy;&amp;ycy;, &amp;kcy;&amp;acy;&amp;rcy;&amp;tcy;&amp;icy;&amp;ncy;&amp;ncy;&amp;acy;&amp;yacy; &amp;gcy;&amp;acy;&amp;lcy;&amp;iecy;&amp;rcy;&amp;iecy;&amp;yacy;, &amp;pcy;&amp;rcy;&amp;ocy;&amp;dcy;&amp;acy;&amp;zhcy;&amp;acy; &amp;kcy;&amp;acy;&amp;rcy;&amp;tcy;&amp;icy;&amp;n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95400"/>
            <a:ext cx="4251960" cy="4724400"/>
          </a:xfrm>
          <a:prstGeom prst="rect">
            <a:avLst/>
          </a:prstGeom>
          <a:noFill/>
        </p:spPr>
      </p:pic>
      <p:pic>
        <p:nvPicPr>
          <p:cNvPr id="16394" name="Picture 10" descr="&amp;Ncy;&amp;acy;&amp;scy;&amp;iecy;&amp;kcy;&amp;ocy;&amp;mcy;&amp;ycy;&amp;ie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04800"/>
            <a:ext cx="3009900" cy="35676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&amp;Vcy;&amp;acy;&amp;shcy; &amp;zcy;&amp;acy;&amp;pcy;&amp;rcy;&amp;ocy;&amp;scy; &amp;ocy;&amp;bcy;&amp;rcy;&amp;acy;&amp;bcy;&amp;ocy;&amp;tcy;&amp;acy;&amp;ncy; &amp;Ocy;&amp;pcy;&amp;icy;&amp;scy;&amp;acy;&amp;ncy;&amp;icy;&amp;iecy; &amp;kcy;&amp;acy;&amp;rcy;&amp;tcy;&amp;icy;&amp;ncy;&amp;ycy; &amp;tscy;&amp;vcy;&amp;iecy;&amp;tcy;&amp;ycy; &amp;fcy;&amp;rcy;&amp;ucy;&amp;kcy;&amp;tcy;&amp;ycy; &amp;pcy;&amp;tcy;&amp;icy;&amp;tscy;&amp;acy; - &amp;ocy;&amp;dcy;&amp;ncy;&amp;icy;&amp;mcy; &amp;fcy;&amp;acy;&amp;jcy;&amp;lcy;&amp;ocy;&amp;mcy; &amp;scy; &amp;ncy;&amp;acy;&amp;shcy;&amp;iecy;&amp;gcy;&amp;ocy; &amp;scy;&amp;acy;&amp;jcy;&amp;tcy;&amp;acy; &amp;pcy;&amp;ocy; &amp;pcy;&amp;rcy;&amp;yacy;&amp;mcy;&amp;ocy;&amp;jcy; &amp;scy;&amp;scy;&amp;ycy;&amp;lcy;&amp;kcy;&amp;ie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533399"/>
            <a:ext cx="8272506" cy="5901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27</TotalTime>
  <Words>42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Фёдор Петрович Толстой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Фёдор Петрович Толстой</dc:title>
  <dc:creator>Администратор</dc:creator>
  <cp:lastModifiedBy>DNA7 X86</cp:lastModifiedBy>
  <cp:revision>4</cp:revision>
  <dcterms:created xsi:type="dcterms:W3CDTF">2014-12-14T12:02:00Z</dcterms:created>
  <dcterms:modified xsi:type="dcterms:W3CDTF">2014-12-14T12:39:50Z</dcterms:modified>
</cp:coreProperties>
</file>