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163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55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0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96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321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144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930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656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041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86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5A2-2264-4E35-81C2-259B311B46B4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5CA30C-A80A-45A2-A6C2-3D482088B70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7763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wiki.vladimir.i-edu.ru/images/e/ea/%D0%9B%D1%8B%D0%B6%D0%BD%D0%B8%D0%BA%D0%B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8873"/>
            <a:ext cx="8352928" cy="414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57284" y="4432691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Р2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://images.easyfreeclipart.com/567/blue-question-mark-clip-art-clipart-panda-free-images-56703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47" y="4296226"/>
            <a:ext cx="2304256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061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realistic.photos/items/10/07/93/38/74/livepreview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88" b="96959" l="0" r="9406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4104456" cy="594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playcast.ru/uploads/2015/10/23/1557836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3789040"/>
            <a:ext cx="1472872" cy="2250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18158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 силы зависит не только от ее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приложения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от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площади, поверхности перпендикулярно которой она действует.</a:t>
            </a:r>
          </a:p>
        </p:txBody>
      </p:sp>
      <p:pic>
        <p:nvPicPr>
          <p:cNvPr id="3076" name="Picture 4" descr="http://fizikchap2013.ucoz.ru/ushakow/7u24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96" b="17801"/>
          <a:stretch/>
        </p:blipFill>
        <p:spPr bwMode="auto">
          <a:xfrm>
            <a:off x="1742873" y="2564904"/>
            <a:ext cx="573026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627784" y="5949280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S1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24128" y="5949280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S2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5949279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23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88640"/>
            <a:ext cx="78488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твердых тел</a:t>
            </a:r>
            <a:endParaRPr lang="ru-RU" sz="60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5894" y="2127632"/>
            <a:ext cx="828092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 распределение силы, действующей перпендикулярно к поверхности по всей ее площади.</a:t>
            </a:r>
          </a:p>
        </p:txBody>
      </p:sp>
      <p:pic>
        <p:nvPicPr>
          <p:cNvPr id="4100" name="Picture 4" descr="https://ds04.infourok.ru/uploads/ex/02e0/000175f7-8d65ceba/310/img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44"/>
          <a:stretch/>
        </p:blipFill>
        <p:spPr bwMode="auto">
          <a:xfrm>
            <a:off x="2386488" y="3739836"/>
            <a:ext cx="4239731" cy="3001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7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metod-kopilka.ru/images/doc/35/29165/3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68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874446"/>
            <a:ext cx="8568952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Какое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на пол оказывает ковёр весом 2 Н, площадью 4 м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9572" y="156722"/>
            <a:ext cx="7632848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задач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84" y="1944414"/>
            <a:ext cx="8573710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С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силой действует танк на поверхность, если при площади его гусениц – 3 м</a:t>
            </a:r>
            <a:r>
              <a:rPr lang="ru-RU" sz="2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давление его на поверхность будет 15 000 Па.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684" y="3429000"/>
            <a:ext cx="856895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жизни можно столкнуться с такой ситуацией: человек провалился под лед. Как ему помочь и при этом не пострадать самому? </a:t>
            </a:r>
          </a:p>
        </p:txBody>
      </p:sp>
      <p:pic>
        <p:nvPicPr>
          <p:cNvPr id="6" name="Рисунок 5" descr="http://phscs.ru/images/physics7/pic147-148.png"/>
          <p:cNvPicPr/>
          <p:nvPr/>
        </p:nvPicPr>
        <p:blipFill>
          <a:blip r:embed="rId2" cstate="print"/>
          <a:srcRect r="54983" b="26333"/>
          <a:stretch>
            <a:fillRect/>
          </a:stretch>
        </p:blipFill>
        <p:spPr bwMode="auto">
          <a:xfrm>
            <a:off x="6048164" y="4437112"/>
            <a:ext cx="230425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0273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s00.infourok.ru/images/doc/149/172412/640/img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0" t="69649"/>
          <a:stretch/>
        </p:blipFill>
        <p:spPr bwMode="auto">
          <a:xfrm>
            <a:off x="205974" y="4509120"/>
            <a:ext cx="8712968" cy="2149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domsovetov.by/attachment.php?attachmentid=8229&amp;d=131765845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240" y="201572"/>
            <a:ext cx="5743397" cy="4307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30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052736"/>
            <a:ext cx="8568952" cy="50167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силы, то есть давление, зависит не только от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точки приложения, от модуля и направления, но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и…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…на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она действует. Любая поверхность выдерживает только определенное давление. Если это давление будет выше, то опора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825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514" y="260648"/>
            <a:ext cx="8431091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Каковы способы изменения давления? 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1719" y="1262902"/>
            <a:ext cx="5112569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при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843808" y="2420888"/>
            <a:ext cx="648072" cy="86409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5508104" y="2389343"/>
            <a:ext cx="648072" cy="751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220072" y="3510667"/>
            <a:ext cx="336939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&gt;,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&lt;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244" y="3510669"/>
            <a:ext cx="336939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 &lt;,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чем 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&gt;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ds04.infourok.ru/uploads/ex/02e0/000175f7-8d65ceba/640/img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0" t="31223" r="13206" b="10486"/>
          <a:stretch/>
        </p:blipFill>
        <p:spPr bwMode="auto">
          <a:xfrm>
            <a:off x="6256695" y="4274731"/>
            <a:ext cx="1296144" cy="230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s://ds04.infourok.ru/uploads/ex/02e0/000175f7-8d65ceba/640/img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4" t="31223" r="57825" b="10486"/>
          <a:stretch/>
        </p:blipFill>
        <p:spPr bwMode="auto">
          <a:xfrm>
            <a:off x="1268214" y="4274731"/>
            <a:ext cx="1257449" cy="2323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854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fs00.infourok.ru/images/doc/229/54402/2/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04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180</Words>
  <Application>Microsoft Office PowerPoint</Application>
  <PresentationFormat>Экран (4:3)</PresentationFormat>
  <Paragraphs>16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7</cp:revision>
  <dcterms:created xsi:type="dcterms:W3CDTF">2017-02-07T14:03:21Z</dcterms:created>
  <dcterms:modified xsi:type="dcterms:W3CDTF">2017-02-07T15:18:01Z</dcterms:modified>
</cp:coreProperties>
</file>