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64C7386-A7F8-468A-9BAD-42705A1B346A}" type="datetimeFigureOut">
              <a:rPr lang="ru-RU" smtClean="0"/>
              <a:t>11.09.2016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0A54F4-3940-4FC3-8422-CA49D7B8ED9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8651630" cy="2808312"/>
          </a:xfrm>
        </p:spPr>
        <p:txBody>
          <a:bodyPr/>
          <a:lstStyle/>
          <a:p>
            <a:r>
              <a:rPr lang="ru-RU" dirty="0" smtClean="0"/>
              <a:t>Русские землепроходцы 11-17 века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13487" y="4797152"/>
            <a:ext cx="3434977" cy="1800200"/>
          </a:xfrm>
        </p:spPr>
        <p:txBody>
          <a:bodyPr/>
          <a:lstStyle/>
          <a:p>
            <a:r>
              <a:rPr lang="ru-RU" dirty="0"/>
              <a:t>у</a:t>
            </a:r>
            <a:r>
              <a:rPr lang="ru-RU" dirty="0" smtClean="0"/>
              <a:t>рок 4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2976"/>
            <a:ext cx="513397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5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620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507288" cy="5688672"/>
          </a:xfrm>
        </p:spPr>
        <p:txBody>
          <a:bodyPr/>
          <a:lstStyle/>
          <a:p>
            <a:r>
              <a:rPr lang="ru-RU" dirty="0" smtClean="0"/>
              <a:t>Рассмотреть освоение территории России в 11-17 веках.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88840"/>
            <a:ext cx="7672030" cy="453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2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579296" cy="836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11 век-северные земли осваивают новгородцы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7" y="1181441"/>
            <a:ext cx="4989165" cy="47085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492" y="4077072"/>
            <a:ext cx="3910972" cy="26159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32" y="1005115"/>
            <a:ext cx="3939832" cy="271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9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856"/>
            <a:ext cx="8614792" cy="9528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Освоение поморами Новой Земли</a:t>
            </a:r>
            <a:br>
              <a:rPr lang="ru-RU" dirty="0" smtClean="0"/>
            </a:br>
            <a:r>
              <a:rPr lang="ru-RU" dirty="0" smtClean="0"/>
              <a:t>и Кольского полуострова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482" y="3356992"/>
            <a:ext cx="4095750" cy="32385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4" y="1124744"/>
            <a:ext cx="3518123" cy="29578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103784"/>
            <a:ext cx="2229331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1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692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Устье реки Таз-колония </a:t>
            </a:r>
            <a:r>
              <a:rPr lang="ru-RU" dirty="0" err="1" smtClean="0"/>
              <a:t>Мангазея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5238750" cy="32861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705550"/>
            <a:ext cx="4928948" cy="31366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645573"/>
            <a:ext cx="2376264" cy="30599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2" y="3911753"/>
            <a:ext cx="3923928" cy="294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93610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Окончание монголо-татарского ига. Освоение Сибири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89" y="1556792"/>
            <a:ext cx="6627311" cy="4581128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717032"/>
            <a:ext cx="4187959" cy="314096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052736"/>
            <a:ext cx="3576397" cy="268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2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Конец 16 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435280" cy="5544656"/>
          </a:xfrm>
        </p:spPr>
        <p:txBody>
          <a:bodyPr/>
          <a:lstStyle/>
          <a:p>
            <a:r>
              <a:rPr lang="ru-RU" dirty="0" smtClean="0"/>
              <a:t>Города крепости :Тюмень , Тобольск , Якутск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4365104" cy="24796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4" y="3487990"/>
            <a:ext cx="4896544" cy="3366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833" y="1376295"/>
            <a:ext cx="4223568" cy="25146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80" y="3645024"/>
            <a:ext cx="4526868" cy="301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686800" cy="64807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1639 год Иван Москвитин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507288" cy="561666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Вышел к берегам Охотского моря. Вскоре был основан г. Охотск-первый русский порт в Тихом океане.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26" y="1556792"/>
            <a:ext cx="3795016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493470"/>
            <a:ext cx="3203848" cy="23645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089" y="1490772"/>
            <a:ext cx="4211588" cy="28743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42" y="4196193"/>
            <a:ext cx="3852615" cy="266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1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5005"/>
            <a:ext cx="6444208" cy="717701"/>
          </a:xfrm>
        </p:spPr>
        <p:txBody>
          <a:bodyPr/>
          <a:lstStyle/>
          <a:p>
            <a:r>
              <a:rPr lang="ru-RU" dirty="0" smtClean="0"/>
              <a:t>1648 год Семен Дежнев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20689"/>
            <a:ext cx="6480720" cy="2448272"/>
          </a:xfrm>
        </p:spPr>
        <p:txBody>
          <a:bodyPr>
            <a:normAutofit/>
          </a:bodyPr>
          <a:lstStyle/>
          <a:p>
            <a:r>
              <a:rPr lang="ru-RU" dirty="0" smtClean="0"/>
              <a:t>Первым из европейцев прошел проливом между Азией и Америкой. Вместе с «со товарищами» совершили плавание на стругах по рекам Колыме и Анадырю.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83" y="116632"/>
            <a:ext cx="2437804" cy="3428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72382"/>
            <a:ext cx="4982615" cy="37170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50297"/>
            <a:ext cx="3660703" cy="356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2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507288" cy="778098"/>
          </a:xfrm>
        </p:spPr>
        <p:txBody>
          <a:bodyPr/>
          <a:lstStyle/>
          <a:p>
            <a:r>
              <a:rPr lang="ru-RU" dirty="0" smtClean="0"/>
              <a:t>Ерофей Хабаров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6048672" cy="259228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Поднялся вверх по течению реки Лены на стругах , затем пешком прошел через Становой хребет и вышел к реке Амур. Основал первые поселения на берегах Амура.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6621500" cy="3456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700808"/>
            <a:ext cx="2186099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3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620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Иван Камчатой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435280" cy="5688672"/>
          </a:xfrm>
        </p:spPr>
        <p:txBody>
          <a:bodyPr/>
          <a:lstStyle/>
          <a:p>
            <a:r>
              <a:rPr lang="ru-RU" dirty="0" smtClean="0"/>
              <a:t>Открыл  побережье полуострова  </a:t>
            </a:r>
            <a:r>
              <a:rPr lang="ru-RU" dirty="0" smtClean="0"/>
              <a:t>Камчатка.</a:t>
            </a:r>
          </a:p>
          <a:p>
            <a:r>
              <a:rPr lang="ru-RU" dirty="0"/>
              <a:t>Несколько лет занимался соболиным промыслом, скорее всего по притокам Верхней Колымы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32" y="2131415"/>
            <a:ext cx="5724128" cy="42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1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525708" cy="764704"/>
          </a:xfrm>
        </p:spPr>
        <p:txBody>
          <a:bodyPr>
            <a:normAutofit/>
          </a:bodyPr>
          <a:lstStyle/>
          <a:p>
            <a:r>
              <a:rPr lang="ru-RU" dirty="0" smtClean="0"/>
              <a:t>Владимир Атласов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5184576" cy="38884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83665"/>
            <a:ext cx="1881127" cy="26743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08" y="260648"/>
            <a:ext cx="3618292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76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параграф3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Найти на карте географические объекты ,названные в честь путешественников , упомянутых в параграфе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076741"/>
            <a:ext cx="46767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2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124</TotalTime>
  <Words>167</Words>
  <Application>Microsoft Office PowerPoint</Application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Русские землепроходцы 11-17 века</vt:lpstr>
      <vt:lpstr>Цель:</vt:lpstr>
      <vt:lpstr>11 век-северные земли осваивают новгородцы</vt:lpstr>
      <vt:lpstr>Освоение поморами Новой Земли и Кольского полуострова</vt:lpstr>
      <vt:lpstr>Устье реки Таз-колония Мангазея</vt:lpstr>
      <vt:lpstr>Окончание монголо-татарского ига. Освоение Сибири.</vt:lpstr>
      <vt:lpstr>Конец 16 века</vt:lpstr>
      <vt:lpstr>1639 год Иван Москвитин</vt:lpstr>
      <vt:lpstr>1648 год Семен Дежнев</vt:lpstr>
      <vt:lpstr>Ерофей Хабаров</vt:lpstr>
      <vt:lpstr>Иван Камчатой</vt:lpstr>
      <vt:lpstr>Владимир Атласов</vt:lpstr>
      <vt:lpstr>Домашнее задание параграф3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Русские землепроходцы 11-17 века</dc:title>
  <dc:creator>оксана</dc:creator>
  <cp:lastModifiedBy>оксана</cp:lastModifiedBy>
  <cp:revision>12</cp:revision>
  <dcterms:created xsi:type="dcterms:W3CDTF">2016-09-11T13:15:16Z</dcterms:created>
  <dcterms:modified xsi:type="dcterms:W3CDTF">2016-09-11T15:43:06Z</dcterms:modified>
</cp:coreProperties>
</file>