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3"/>
  </p:handoutMasterIdLst>
  <p:sldIdLst>
    <p:sldId id="256" r:id="rId2"/>
    <p:sldId id="279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4" r:id="rId16"/>
    <p:sldId id="272" r:id="rId17"/>
    <p:sldId id="275" r:id="rId18"/>
    <p:sldId id="276" r:id="rId19"/>
    <p:sldId id="270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5087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789363"/>
            <a:ext cx="7772400" cy="1109662"/>
          </a:xfrm>
        </p:spPr>
        <p:txBody>
          <a:bodyPr/>
          <a:lstStyle>
            <a:lvl1pPr algn="ctr">
              <a:defRPr sz="4400"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41888"/>
            <a:ext cx="6400800" cy="696912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38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30766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42988" y="2349500"/>
            <a:ext cx="3744912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40300" y="2349500"/>
            <a:ext cx="3746500" cy="42481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290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96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74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766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2512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69889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223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7038" y="1700213"/>
            <a:ext cx="1909762" cy="489743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1700213"/>
            <a:ext cx="5581650" cy="4897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98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1700213"/>
            <a:ext cx="7643812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349500"/>
            <a:ext cx="7643812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3356992"/>
            <a:ext cx="7772400" cy="1109662"/>
          </a:xfrm>
        </p:spPr>
        <p:txBody>
          <a:bodyPr/>
          <a:lstStyle/>
          <a:p>
            <a:pPr algn="l"/>
            <a:r>
              <a:rPr lang="ru-RU" altLang="ru-RU" sz="6000" dirty="0" smtClean="0"/>
              <a:t>Культурное наследие Донбасса</a:t>
            </a:r>
            <a:endParaRPr lang="ru-RU" alt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VW-0KGZT9uA.jpg"/>
          <p:cNvPicPr>
            <a:picLocks noChangeAspect="1"/>
          </p:cNvPicPr>
          <p:nvPr/>
        </p:nvPicPr>
        <p:blipFill>
          <a:blip r:embed="rId2"/>
          <a:srcRect t="24961" b="24961"/>
          <a:stretch>
            <a:fillRect/>
          </a:stretch>
        </p:blipFill>
        <p:spPr>
          <a:xfrm>
            <a:off x="3960803" y="172474"/>
            <a:ext cx="2356411" cy="2738531"/>
          </a:xfrm>
          <a:prstGeom prst="rect">
            <a:avLst/>
          </a:prstGeom>
        </p:spPr>
      </p:pic>
      <p:pic>
        <p:nvPicPr>
          <p:cNvPr id="4" name="Picture 4" descr="http://donbass-info.com/images/stories/news/2012_september/22_solovyanenko_anato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5" y="3514420"/>
            <a:ext cx="3545160" cy="243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AVt3-P69BnA.jpg"/>
          <p:cNvPicPr>
            <a:picLocks noChangeAspect="1"/>
          </p:cNvPicPr>
          <p:nvPr/>
        </p:nvPicPr>
        <p:blipFill>
          <a:blip r:embed="rId4"/>
          <a:srcRect t="22028" b="22028"/>
          <a:stretch>
            <a:fillRect/>
          </a:stretch>
        </p:blipFill>
        <p:spPr>
          <a:xfrm>
            <a:off x="6317214" y="158054"/>
            <a:ext cx="2743200" cy="3086100"/>
          </a:xfrm>
          <a:prstGeom prst="rect">
            <a:avLst/>
          </a:prstGeom>
        </p:spPr>
      </p:pic>
      <p:pic>
        <p:nvPicPr>
          <p:cNvPr id="6" name="Picture 12" descr="http://img.tyt.by/620x620s/n/0c/4/kobzon_iosif_rbc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78" y="4869159"/>
            <a:ext cx="2488926" cy="199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http://vlasti.net/news/news122009/68626/data/705adc9203f4d251c9b118219b98f1a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928" y="2257667"/>
            <a:ext cx="1933575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Картинки по запросу ревв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480" y="100887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4" descr="Картинки по запросу сивохо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87616" y="3371978"/>
            <a:ext cx="3456384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31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129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Грозный и могучий, наш край привлекал внимание многих писателей.</a:t>
            </a:r>
            <a:br>
              <a:rPr lang="ru-RU" sz="2800" b="1" dirty="0" smtClean="0"/>
            </a:b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Первым действительно известным донбасским поэтом стал Павел Беспощадный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endParaRPr lang="ru-RU" sz="28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456795"/>
            <a:ext cx="4032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«Донбасс никто не ставил на колени, и никому поставить не дано». </a:t>
            </a:r>
            <a:b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56795"/>
            <a:ext cx="3240360" cy="4356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713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" y="3320408"/>
            <a:ext cx="9036496" cy="3528392"/>
          </a:xfrm>
        </p:spPr>
        <p:txBody>
          <a:bodyPr/>
          <a:lstStyle/>
          <a:p>
            <a:pPr algn="l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Одним из поэтов, прославлявших Донбасс,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был Николай Степанович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Анциферов</a:t>
            </a:r>
            <a:r>
              <a:rPr lang="ru-RU" sz="3200" dirty="0"/>
              <a:t>.</a:t>
            </a:r>
            <a:br>
              <a:rPr lang="ru-RU" sz="3200" dirty="0"/>
            </a:br>
            <a:r>
              <a:rPr lang="ru-RU" sz="3200" dirty="0" smtClean="0"/>
              <a:t>	</a:t>
            </a:r>
            <a:br>
              <a:rPr lang="ru-RU" sz="3200" dirty="0" smtClean="0"/>
            </a:br>
            <a:r>
              <a:rPr lang="ru-RU" sz="3200" dirty="0" smtClean="0"/>
              <a:t>Он </a:t>
            </a:r>
            <a:r>
              <a:rPr lang="ru-RU" sz="3200" dirty="0"/>
              <a:t>очень любил Донбасс и гордился своей малой родиной и </a:t>
            </a:r>
            <a:r>
              <a:rPr lang="ru-RU" sz="3200" dirty="0" smtClean="0"/>
              <a:t>её тружениками-шахтерами.</a:t>
            </a:r>
            <a:endParaRPr lang="ru-RU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4968552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030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3200" b="1" dirty="0" smtClean="0"/>
              <a:t>Владимир </a:t>
            </a:r>
            <a:r>
              <a:rPr lang="ru-RU" sz="3200" b="1" dirty="0" err="1" smtClean="0"/>
              <a:t>Сосюра</a:t>
            </a:r>
            <a:endParaRPr lang="ru-RU" sz="3200" b="1" dirty="0" smtClean="0"/>
          </a:p>
          <a:p>
            <a:r>
              <a:rPr lang="ru-RU" sz="2800" b="1" dirty="0" smtClean="0"/>
              <a:t>Родился в 1898 г. в г. Дебальцево,</a:t>
            </a:r>
            <a:r>
              <a:rPr lang="ru-RU" sz="2800" dirty="0" smtClean="0"/>
              <a:t> </a:t>
            </a:r>
            <a:r>
              <a:rPr lang="ru-RU" sz="2800" b="1" dirty="0" smtClean="0"/>
              <a:t>стал одним из 100 выдающихся лириков всех времён и народов по версии ЮНЕСКО.</a:t>
            </a:r>
          </a:p>
          <a:p>
            <a:pPr>
              <a:buNone/>
            </a:pPr>
            <a:endParaRPr lang="ru-RU" sz="2800" b="1" dirty="0" smtClean="0"/>
          </a:p>
        </p:txBody>
      </p:sp>
      <p:pic>
        <p:nvPicPr>
          <p:cNvPr id="3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32856"/>
            <a:ext cx="3168352" cy="4339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Картинки по запросу сосю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040347"/>
            <a:ext cx="2736304" cy="4525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738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6632"/>
            <a:ext cx="8229600" cy="1540768"/>
          </a:xfrm>
        </p:spPr>
        <p:txBody>
          <a:bodyPr>
            <a:noAutofit/>
          </a:bodyPr>
          <a:lstStyle/>
          <a:p>
            <a:pPr algn="l"/>
            <a:r>
              <a:rPr lang="ru-RU" sz="3200" b="1" dirty="0"/>
              <a:t>Леонид Быков-советский актёр, кинорежиссёр и сценарист.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Родился в 1928 году в с. Знаменское</a:t>
            </a:r>
            <a:endParaRPr lang="ru-RU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288032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18672"/>
            <a:ext cx="4178315" cy="3145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601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116632"/>
            <a:ext cx="46085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3200" b="1" dirty="0" smtClean="0"/>
              <a:t>Нонна Мордюкова</a:t>
            </a:r>
          </a:p>
          <a:p>
            <a:r>
              <a:rPr lang="ru-RU" sz="3200" b="1" dirty="0" smtClean="0"/>
              <a:t>Родилась в 1925 году в с. Константиновка.</a:t>
            </a:r>
            <a:r>
              <a:rPr lang="ru-RU" sz="3200" dirty="0" smtClean="0"/>
              <a:t> </a:t>
            </a:r>
            <a:endParaRPr lang="ru-RU" sz="3200" b="1" dirty="0" smtClean="0"/>
          </a:p>
        </p:txBody>
      </p:sp>
      <p:pic>
        <p:nvPicPr>
          <p:cNvPr id="3" name="Picture 2" descr="Картинки по запросу нонна мордюк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5" y="15846"/>
            <a:ext cx="3312368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4" descr="Картинки по запросу нонна мордюков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56426" y="1988840"/>
            <a:ext cx="4992038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3645024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Включена в </a:t>
            </a:r>
          </a:p>
          <a:p>
            <a:r>
              <a:rPr lang="ru-RU" sz="2800" b="1" dirty="0" smtClean="0"/>
              <a:t>первую двадцатку </a:t>
            </a:r>
          </a:p>
          <a:p>
            <a:r>
              <a:rPr lang="ru-RU" sz="2800" b="1" dirty="0" smtClean="0"/>
              <a:t>самых </a:t>
            </a:r>
          </a:p>
          <a:p>
            <a:r>
              <a:rPr lang="ru-RU" sz="2800" b="1" dirty="0" smtClean="0"/>
              <a:t>выдающихся актрис XX века редакционным советом британской энциклопедии «Кто есть кто» («</a:t>
            </a:r>
            <a:r>
              <a:rPr lang="ru-RU" sz="2800" b="1" dirty="0" err="1" smtClean="0"/>
              <a:t>Who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is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Who</a:t>
            </a:r>
            <a:r>
              <a:rPr lang="ru-RU" sz="2800" b="1" dirty="0" smtClean="0"/>
              <a:t>»)</a:t>
            </a:r>
          </a:p>
        </p:txBody>
      </p:sp>
    </p:spTree>
    <p:extLst>
      <p:ext uri="{BB962C8B-B14F-4D97-AF65-F5344CB8AC3E}">
        <p14:creationId xmlns:p14="http://schemas.microsoft.com/office/powerpoint/2010/main" val="422338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5689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ru-RU" sz="3200" b="1" dirty="0" smtClean="0"/>
              <a:t>Ольга Ломоносова</a:t>
            </a:r>
          </a:p>
          <a:p>
            <a:pPr>
              <a:buNone/>
            </a:pPr>
            <a:r>
              <a:rPr lang="ru-RU" sz="3200" b="1" dirty="0" smtClean="0"/>
              <a:t>родилась в 1978 году в г. Донецке </a:t>
            </a:r>
          </a:p>
          <a:p>
            <a:pPr>
              <a:buNone/>
            </a:pPr>
            <a:r>
              <a:rPr lang="ru-RU" sz="3200" b="1" dirty="0" smtClean="0"/>
              <a:t>Звезда знаменитого сериала «Не родись красивой».</a:t>
            </a:r>
          </a:p>
        </p:txBody>
      </p:sp>
      <p:pic>
        <p:nvPicPr>
          <p:cNvPr id="3" name="Picture 4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852936"/>
            <a:ext cx="317988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" descr="Картинки по запросу ольга ломоносов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242235"/>
            <a:ext cx="3024336" cy="4032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6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Евгений Халдей родился в </a:t>
            </a:r>
            <a:r>
              <a:rPr lang="ru-RU" sz="3600" b="1" dirty="0" err="1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Юзовке</a:t>
            </a:r>
            <a:r>
              <a:rPr lang="ru-RU" sz="3600" b="1" dirty="0" smtClean="0">
                <a:solidFill>
                  <a:schemeClr val="tx1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 23 марта 1917 г. </a:t>
            </a:r>
            <a:endParaRPr lang="ru-RU" sz="3600" dirty="0"/>
          </a:p>
        </p:txBody>
      </p:sp>
      <p:pic>
        <p:nvPicPr>
          <p:cNvPr id="3" name="Picture 7" descr="C:\Users\Armstrong\Desktop\презентация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2" y="1916832"/>
            <a:ext cx="3326875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pics.top.rbc.ru/top_pics/uniora/20/1395137877_0620.1000x80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8" b="15682"/>
          <a:stretch/>
        </p:blipFill>
        <p:spPr bwMode="auto">
          <a:xfrm>
            <a:off x="4139952" y="3328398"/>
            <a:ext cx="4572001" cy="2373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359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upload.wikimedia.org/wikipedia/ru/d/d2/%D0%97%D0%BD%D0%B0%D0%BC%D1%8F_%D0%9F%D0%BE%D0%B1%D0%B5%D0%B4%D1%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246" y="245826"/>
            <a:ext cx="4332950" cy="638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654" y="27604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Знамя над Рейхстагом – самая знаменитая фотография времён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ВОв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самый ценный экземпляр в портфолио Евгения Халдея.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17118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club.foto.ru/classics/images/photos/pr/13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05"/>
            <a:ext cx="7067128" cy="514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445224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августа 1945 г. Е. Халдей снимал последнюю встречу «большой тройки» антигитлеровской коалиции в Потсдаме.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15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55446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Член Национального Союза фотохудожников Украины, лауреат II Всесоюзного фестиваля народного творчества СССР, отличник народного образования УССР, победитель двух Национальных конкурсов фотографии в Украине, обладатель медали им. П.Н. Горлова III степени, обладатель множества международных наград и отличий, </a:t>
            </a:r>
            <a:r>
              <a:rPr lang="ru-RU" sz="2400" dirty="0" smtClean="0"/>
              <a:t>член </a:t>
            </a:r>
            <a:r>
              <a:rPr lang="ru-RU" sz="2400" dirty="0"/>
              <a:t>Фотографического общества </a:t>
            </a:r>
            <a:r>
              <a:rPr lang="ru-RU" sz="2400" dirty="0" smtClean="0"/>
              <a:t>Америки – </a:t>
            </a:r>
            <a:r>
              <a:rPr lang="ru-RU" sz="2400" dirty="0"/>
              <a:t>это далеко не полный перечень того, чего достиг в своей профессии наш земляк, </a:t>
            </a:r>
            <a:r>
              <a:rPr lang="ru-RU" sz="2400" dirty="0" err="1"/>
              <a:t>горловчанин</a:t>
            </a:r>
            <a:r>
              <a:rPr lang="ru-RU" sz="2400" dirty="0"/>
              <a:t> Владимир Лапшин.</a:t>
            </a:r>
            <a:endParaRPr lang="ru-RU" sz="2400" dirty="0"/>
          </a:p>
        </p:txBody>
      </p:sp>
      <p:pic>
        <p:nvPicPr>
          <p:cNvPr id="1026" name="Picture 2" descr="http://www.konstantinovka.dn.ua/upload/000/u1/006/f36c08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85699"/>
            <a:ext cx="3019425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713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hotographers.ua/thumbnails/pictures/520/800xogoraet_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468044" cy="29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i.photographers.ua/thumbnails/pictures/520/800x827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162" y="764704"/>
            <a:ext cx="3459932" cy="345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ird.com.ua/wp-content/uploads/2011/09/437686_75_vladimir-lapshi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96413"/>
            <a:ext cx="4225296" cy="316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948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00562" y="1714488"/>
            <a:ext cx="5105400" cy="19288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b="1" dirty="0" smtClean="0"/>
              <a:t>Прокофьев </a:t>
            </a:r>
            <a:br>
              <a:rPr lang="ru-RU" sz="4400" b="1" dirty="0" smtClean="0"/>
            </a:br>
            <a:r>
              <a:rPr lang="ru-RU" sz="4400" b="1" dirty="0" smtClean="0"/>
              <a:t>Сергей </a:t>
            </a:r>
            <a:br>
              <a:rPr lang="ru-RU" sz="4400" b="1" dirty="0" smtClean="0"/>
            </a:br>
            <a:r>
              <a:rPr lang="ru-RU" sz="4400" b="1" dirty="0" smtClean="0"/>
              <a:t>Сергеевич </a:t>
            </a:r>
            <a:endParaRPr lang="ru-RU" sz="4400" dirty="0"/>
          </a:p>
        </p:txBody>
      </p:sp>
      <p:pic>
        <p:nvPicPr>
          <p:cNvPr id="75778" name="Picture 2" descr="http://img0.liveinternet.ru/images/attach/c/5/88/177/88177492_prokofi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4786346" cy="52708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106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696200" cy="914400"/>
          </a:xfrm>
        </p:spPr>
        <p:txBody>
          <a:bodyPr/>
          <a:lstStyle/>
          <a:p>
            <a:pPr algn="ctr"/>
            <a:r>
              <a:rPr lang="ru-RU" dirty="0" smtClean="0"/>
              <a:t>Награды и премии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772816"/>
            <a:ext cx="4739580" cy="4475584"/>
          </a:xfrm>
        </p:spPr>
        <p:txBody>
          <a:bodyPr/>
          <a:lstStyle/>
          <a:p>
            <a:r>
              <a:rPr lang="ru-RU" dirty="0" smtClean="0"/>
              <a:t>шесть Сталинских премий</a:t>
            </a:r>
          </a:p>
          <a:p>
            <a:r>
              <a:rPr lang="ru-RU" dirty="0" smtClean="0"/>
              <a:t>Ленинская премия </a:t>
            </a:r>
          </a:p>
          <a:p>
            <a:r>
              <a:rPr lang="ru-RU" dirty="0" smtClean="0"/>
              <a:t>народный артист РСФСР </a:t>
            </a:r>
          </a:p>
          <a:p>
            <a:r>
              <a:rPr lang="ru-RU" dirty="0" smtClean="0"/>
              <a:t>орден Трудового Красного Знамени</a:t>
            </a:r>
            <a:endParaRPr lang="ru-RU" dirty="0"/>
          </a:p>
        </p:txBody>
      </p:sp>
      <p:pic>
        <p:nvPicPr>
          <p:cNvPr id="41986" name="Picture 2" descr="C:\Users\Рома\Desktop\Прокофьев\4509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6811" y="1844824"/>
            <a:ext cx="38164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95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3904288" cy="48448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33688" y="558924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Мемориал на месте усадьбы,</a:t>
            </a:r>
          </a:p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 которой родился</a:t>
            </a:r>
          </a:p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Сергей Прокофьев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0182"/>
            <a:ext cx="4119737" cy="414033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572000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Юбилейная монета СССР, посвящённая С. С. Прокофьеву, 1991, 1 рубль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910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окофьев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188640"/>
            <a:ext cx="8568952" cy="6426714"/>
          </a:xfrm>
        </p:spPr>
      </p:pic>
    </p:spTree>
    <p:extLst>
      <p:ext uri="{BB962C8B-B14F-4D97-AF65-F5344CB8AC3E}">
        <p14:creationId xmlns:p14="http://schemas.microsoft.com/office/powerpoint/2010/main" val="181409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Донецкий аэропорт им. Сергея Прокофьева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2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5184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8606" y="22207"/>
            <a:ext cx="9095393" cy="886513"/>
          </a:xfrm>
        </p:spPr>
        <p:txBody>
          <a:bodyPr/>
          <a:lstStyle/>
          <a:p>
            <a:r>
              <a:rPr lang="ru-RU" altLang="ru-RU" sz="2800" b="1" i="1" dirty="0"/>
              <a:t>Парк кованых фигур</a:t>
            </a:r>
          </a:p>
        </p:txBody>
      </p:sp>
      <p:pic>
        <p:nvPicPr>
          <p:cNvPr id="2053" name="Picture 5" descr="221076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10377"/>
            <a:ext cx="4680992" cy="2591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692696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/>
              <a:t>Инициатором создания парка является Виктор </a:t>
            </a:r>
            <a:r>
              <a:rPr lang="ru-RU" altLang="ru-RU" sz="2400" b="1" dirty="0" err="1"/>
              <a:t>Бурдук</a:t>
            </a:r>
            <a:r>
              <a:rPr lang="ru-RU" altLang="ru-RU" sz="2400" b="1" dirty="0"/>
              <a:t> – заслуженный деятель искусств, председатель гильдии кузнецов Донбасса</a:t>
            </a:r>
            <a:endParaRPr lang="ru-RU" sz="2400" b="1" dirty="0"/>
          </a:p>
        </p:txBody>
      </p:sp>
      <p:pic>
        <p:nvPicPr>
          <p:cNvPr id="6" name="Picture 6" descr="Выступление Дмитрия Халаджи на 12 кузнечном фестивале 1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924944"/>
            <a:ext cx="3055705" cy="2886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6210935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aed5c_Donetsk_29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077" y="3717893"/>
            <a:ext cx="4038600" cy="3032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2" descr="120621830_1284475009_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164" y="3803267"/>
            <a:ext cx="3615284" cy="267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fl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0464"/>
            <a:ext cx="3196292" cy="307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530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5612"/>
            <a:ext cx="378618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93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777" y="2895429"/>
            <a:ext cx="4139952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http://shukach.com/sites/default/files/imagecache/node-gallery-display/post_images/185/img_084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4248472" cy="2911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http://votpusk.ru/gallery/large/490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767379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visacomtour.ru/wp-content/uploads/dostvisa/donetskaja_oblastnaja_filarmonija_imeni_s_s_prokofev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94" y="4077072"/>
            <a:ext cx="4137827" cy="230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6624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00001 1">
      <a:dk1>
        <a:srgbClr val="808080"/>
      </a:dk1>
      <a:lt1>
        <a:srgbClr val="EAEAEA"/>
      </a:lt1>
      <a:dk2>
        <a:srgbClr val="000000"/>
      </a:dk2>
      <a:lt2>
        <a:srgbClr val="FFFFFF"/>
      </a:lt2>
      <a:accent1>
        <a:srgbClr val="CC00FF"/>
      </a:accent1>
      <a:accent2>
        <a:srgbClr val="FF99FF"/>
      </a:accent2>
      <a:accent3>
        <a:srgbClr val="AAAAAA"/>
      </a:accent3>
      <a:accent4>
        <a:srgbClr val="C8C8C8"/>
      </a:accent4>
      <a:accent5>
        <a:srgbClr val="E2AAFF"/>
      </a:accent5>
      <a:accent6>
        <a:srgbClr val="E78AE7"/>
      </a:accent6>
      <a:hlink>
        <a:srgbClr val="3333FF"/>
      </a:hlink>
      <a:folHlink>
        <a:srgbClr val="0066FF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808080"/>
        </a:dk1>
        <a:lt1>
          <a:srgbClr val="EAEAEA"/>
        </a:lt1>
        <a:dk2>
          <a:srgbClr val="000000"/>
        </a:dk2>
        <a:lt2>
          <a:srgbClr val="FFFFFF"/>
        </a:lt2>
        <a:accent1>
          <a:srgbClr val="CC00FF"/>
        </a:accent1>
        <a:accent2>
          <a:srgbClr val="FF99FF"/>
        </a:accent2>
        <a:accent3>
          <a:srgbClr val="AAAAAA"/>
        </a:accent3>
        <a:accent4>
          <a:srgbClr val="C8C8C8"/>
        </a:accent4>
        <a:accent5>
          <a:srgbClr val="E2AAFF"/>
        </a:accent5>
        <a:accent6>
          <a:srgbClr val="E78AE7"/>
        </a:accent6>
        <a:hlink>
          <a:srgbClr val="3333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808080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0099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003399"/>
        </a:dk1>
        <a:lt1>
          <a:srgbClr val="99CCFF"/>
        </a:lt1>
        <a:dk2>
          <a:srgbClr val="000000"/>
        </a:dk2>
        <a:lt2>
          <a:srgbClr val="FFCCFF"/>
        </a:lt2>
        <a:accent1>
          <a:srgbClr val="0000FF"/>
        </a:accent1>
        <a:accent2>
          <a:srgbClr val="FF99FF"/>
        </a:accent2>
        <a:accent3>
          <a:srgbClr val="AAAAAA"/>
        </a:accent3>
        <a:accent4>
          <a:srgbClr val="82AEDA"/>
        </a:accent4>
        <a:accent5>
          <a:srgbClr val="AAAAFF"/>
        </a:accent5>
        <a:accent6>
          <a:srgbClr val="E78AE7"/>
        </a:accent6>
        <a:hlink>
          <a:srgbClr val="FF3399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106</TotalTime>
  <Words>306</Words>
  <Application>Microsoft Office PowerPoint</Application>
  <PresentationFormat>Экран (4:3)</PresentationFormat>
  <Paragraphs>34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template</vt:lpstr>
      <vt:lpstr>Культурное наследие Донбасса</vt:lpstr>
      <vt:lpstr>Презентация PowerPoint</vt:lpstr>
      <vt:lpstr>Презентация PowerPoint</vt:lpstr>
      <vt:lpstr>Одним из поэтов, прославлявших Донбасс, был Николай Степанович Анциферов.   Он очень любил Донбасс и гордился своей малой родиной и её тружениками-шахтерами.</vt:lpstr>
      <vt:lpstr>Презентация PowerPoint</vt:lpstr>
      <vt:lpstr>Леонид Быков-советский актёр, кинорежиссёр и сценарист.  Родился в 1928 году в с. Знаменское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Прокофьев  Сергей  Сергеевич </vt:lpstr>
      <vt:lpstr>Награды и премии</vt:lpstr>
      <vt:lpstr>Презентация PowerPoint</vt:lpstr>
      <vt:lpstr>Презентация PowerPoint</vt:lpstr>
      <vt:lpstr>Донецкий аэропорт им. Сергея Прокофьева </vt:lpstr>
      <vt:lpstr>Парк кованых фигур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Культурное наследие Донбасса</dc:title>
  <dc:creator>Samsung-PC</dc:creator>
  <cp:lastModifiedBy>Samsung-PC</cp:lastModifiedBy>
  <cp:revision>9</cp:revision>
  <dcterms:created xsi:type="dcterms:W3CDTF">2016-12-07T18:34:14Z</dcterms:created>
  <dcterms:modified xsi:type="dcterms:W3CDTF">2016-12-10T18:02:02Z</dcterms:modified>
</cp:coreProperties>
</file>