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7" r:id="rId7"/>
    <p:sldId id="259" r:id="rId8"/>
    <p:sldId id="266" r:id="rId9"/>
    <p:sldId id="263" r:id="rId10"/>
    <p:sldId id="265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66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74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05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61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752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14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510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89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62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249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16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2F9CA-19B6-442D-B1F3-CC6CC4C95B49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A56C8-5387-450B-A184-B25BE7F198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24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Учитель: Новикова Татьяна Александровна</a:t>
            </a: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48478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Урок русского языка </a:t>
            </a:r>
            <a:br>
              <a:rPr lang="ru-RU" sz="5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3 «А» классе</a:t>
            </a:r>
            <a:endParaRPr lang="ru-RU" sz="5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26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937" y="-2760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6599" y="1285799"/>
            <a:ext cx="8352928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72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7200" b="1" i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7200" b="1" i="1" dirty="0" smtClean="0">
                <a:solidFill>
                  <a:srgbClr val="0070C0"/>
                </a:solidFill>
                <a:effectLst/>
                <a:latin typeface="Times New Roman"/>
                <a:ea typeface="Calibri"/>
                <a:cs typeface="Times New Roman"/>
              </a:rPr>
              <a:t>Чистописание</a:t>
            </a:r>
          </a:p>
          <a:p>
            <a:pPr marL="457200">
              <a:spcAft>
                <a:spcPts val="0"/>
              </a:spcAft>
            </a:pPr>
            <a:r>
              <a:rPr lang="ru-RU" sz="5400" b="1" dirty="0" err="1" smtClean="0">
                <a:effectLst/>
                <a:latin typeface="Times New Roman"/>
                <a:ea typeface="Calibri"/>
                <a:cs typeface="Times New Roman"/>
              </a:rPr>
              <a:t>сс</a:t>
            </a:r>
            <a:r>
              <a:rPr lang="ru-RU" sz="5400" b="1" dirty="0" smtClean="0">
                <a:effectLst/>
                <a:latin typeface="Times New Roman"/>
                <a:ea typeface="Calibri"/>
                <a:cs typeface="Times New Roman"/>
              </a:rPr>
              <a:t>  </a:t>
            </a:r>
            <a:r>
              <a:rPr lang="ru-RU" sz="5400" b="1" dirty="0" err="1" smtClean="0">
                <a:effectLst/>
                <a:latin typeface="Times New Roman"/>
                <a:ea typeface="Calibri"/>
                <a:cs typeface="Times New Roman"/>
              </a:rPr>
              <a:t>нн</a:t>
            </a:r>
            <a:r>
              <a:rPr lang="ru-RU" sz="5400" b="1" dirty="0" smtClean="0">
                <a:effectLst/>
                <a:latin typeface="Times New Roman"/>
                <a:ea typeface="Calibri"/>
                <a:cs typeface="Times New Roman"/>
              </a:rPr>
              <a:t>  </a:t>
            </a:r>
            <a:r>
              <a:rPr lang="ru-RU" sz="5400" b="1" dirty="0" err="1" smtClean="0">
                <a:effectLst/>
                <a:latin typeface="Times New Roman"/>
                <a:ea typeface="Calibri"/>
                <a:cs typeface="Times New Roman"/>
              </a:rPr>
              <a:t>дд</a:t>
            </a:r>
            <a:r>
              <a:rPr lang="ru-RU" sz="5400" b="1" dirty="0" smtClean="0">
                <a:effectLst/>
                <a:latin typeface="Times New Roman"/>
                <a:ea typeface="Calibri"/>
                <a:cs typeface="Times New Roman"/>
              </a:rPr>
              <a:t>  </a:t>
            </a:r>
            <a:r>
              <a:rPr lang="ru-RU" sz="5400" b="1" dirty="0" err="1" smtClean="0">
                <a:effectLst/>
                <a:latin typeface="Times New Roman"/>
                <a:ea typeface="Calibri"/>
                <a:cs typeface="Times New Roman"/>
              </a:rPr>
              <a:t>лл</a:t>
            </a:r>
            <a:r>
              <a:rPr lang="ru-RU" sz="5400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sz="5400" b="1" dirty="0">
              <a:latin typeface="Times New Roman"/>
              <a:ea typeface="Calibri"/>
              <a:cs typeface="Times New Roman"/>
            </a:endParaRPr>
          </a:p>
          <a:p>
            <a:pPr marL="457200">
              <a:spcAft>
                <a:spcPts val="0"/>
              </a:spcAft>
            </a:pPr>
            <a:r>
              <a:rPr lang="ru-RU" sz="5400" b="1" dirty="0" smtClean="0">
                <a:effectLst/>
                <a:latin typeface="Times New Roman"/>
                <a:ea typeface="Calibri"/>
                <a:cs typeface="Times New Roman"/>
              </a:rPr>
              <a:t>рассказ ценный            </a:t>
            </a:r>
          </a:p>
          <a:p>
            <a:pPr marL="457200">
              <a:spcAft>
                <a:spcPts val="0"/>
              </a:spcAft>
            </a:pPr>
            <a:r>
              <a:rPr lang="ru-RU" sz="5400" b="1" dirty="0" smtClean="0">
                <a:effectLst/>
                <a:latin typeface="Times New Roman"/>
                <a:ea typeface="Calibri"/>
                <a:cs typeface="Times New Roman"/>
              </a:rPr>
              <a:t>подделка  </a:t>
            </a:r>
            <a:endParaRPr lang="ru-RU" sz="5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955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16632"/>
            <a:ext cx="8892988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90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95792" cy="614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36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2"/>
          <a:stretch/>
        </p:blipFill>
        <p:spPr bwMode="auto">
          <a:xfrm>
            <a:off x="-3375" y="188640"/>
            <a:ext cx="9199335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1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21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39" y="0"/>
            <a:ext cx="8064897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Бассейн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 заимствовано из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французского 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bassin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«бассейн, таз, миска».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Аллея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- заимствовано из польского языка, который в свою очередь заимствовал его из французского,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allee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означает «проход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дорога». </a:t>
            </a:r>
          </a:p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Хоккей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заимствовано  из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английского языка 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hockey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 «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хоккей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97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45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5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620688"/>
            <a:ext cx="8280920" cy="664321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b="1" i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11500" b="1" i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Ответы  теста</a:t>
            </a:r>
            <a:endParaRPr lang="ru-RU" sz="10900" b="1" dirty="0" smtClean="0">
              <a:latin typeface="Times New Roman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0900" b="1" dirty="0" smtClean="0">
                <a:latin typeface="Times New Roman"/>
                <a:ea typeface="Calibri"/>
                <a:cs typeface="Times New Roman"/>
              </a:rPr>
              <a:t>1-б,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0900" b="1" dirty="0" smtClean="0">
                <a:latin typeface="Times New Roman"/>
                <a:ea typeface="Calibri"/>
                <a:cs typeface="Times New Roman"/>
              </a:rPr>
              <a:t>2- </a:t>
            </a:r>
            <a:r>
              <a:rPr lang="ru-RU" sz="10900" b="1" dirty="0">
                <a:latin typeface="Times New Roman"/>
                <a:ea typeface="Calibri"/>
                <a:cs typeface="Times New Roman"/>
              </a:rPr>
              <a:t>б, </a:t>
            </a:r>
            <a:endParaRPr lang="ru-RU" sz="10900" b="1" dirty="0" smtClean="0">
              <a:latin typeface="Times New Roman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0900" b="1" dirty="0" smtClean="0">
                <a:latin typeface="Times New Roman"/>
                <a:ea typeface="Calibri"/>
                <a:cs typeface="Times New Roman"/>
              </a:rPr>
              <a:t>3- </a:t>
            </a:r>
            <a:r>
              <a:rPr lang="ru-RU" sz="10900" b="1" dirty="0">
                <a:latin typeface="Times New Roman"/>
                <a:ea typeface="Calibri"/>
                <a:cs typeface="Times New Roman"/>
              </a:rPr>
              <a:t>а, </a:t>
            </a:r>
            <a:endParaRPr lang="ru-RU" sz="10900" b="1" dirty="0" smtClean="0">
              <a:latin typeface="Times New Roman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0900" b="1" dirty="0" smtClean="0">
                <a:latin typeface="Times New Roman"/>
                <a:ea typeface="Calibri"/>
                <a:cs typeface="Times New Roman"/>
              </a:rPr>
              <a:t>4</a:t>
            </a:r>
            <a:r>
              <a:rPr lang="ru-RU" sz="9600" b="1" dirty="0" smtClean="0">
                <a:latin typeface="Times New Roman"/>
                <a:ea typeface="Calibri"/>
                <a:cs typeface="Times New Roman"/>
              </a:rPr>
              <a:t>-хо</a:t>
            </a:r>
            <a:r>
              <a:rPr lang="ru-RU" sz="9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кк</a:t>
            </a:r>
            <a:r>
              <a:rPr lang="ru-RU" sz="9600" b="1" dirty="0" smtClean="0">
                <a:latin typeface="Times New Roman"/>
                <a:ea typeface="Calibri"/>
                <a:cs typeface="Times New Roman"/>
              </a:rPr>
              <a:t>ей</a:t>
            </a:r>
            <a:r>
              <a:rPr lang="ru-RU" sz="9600" b="1" dirty="0">
                <a:latin typeface="Times New Roman"/>
                <a:ea typeface="Calibri"/>
                <a:cs typeface="Times New Roman"/>
              </a:rPr>
              <a:t>, а</a:t>
            </a:r>
            <a:r>
              <a:rPr lang="ru-RU" sz="9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лл</a:t>
            </a:r>
            <a:r>
              <a:rPr lang="ru-RU" sz="9600" b="1" dirty="0">
                <a:latin typeface="Times New Roman"/>
                <a:ea typeface="Calibri"/>
                <a:cs typeface="Times New Roman"/>
              </a:rPr>
              <a:t>ея, ба</a:t>
            </a:r>
            <a:r>
              <a:rPr lang="ru-RU" sz="9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сс</a:t>
            </a:r>
            <a:r>
              <a:rPr lang="ru-RU" sz="9600" b="1" dirty="0">
                <a:latin typeface="Times New Roman"/>
                <a:ea typeface="Calibri"/>
                <a:cs typeface="Times New Roman"/>
              </a:rPr>
              <a:t>ейн</a:t>
            </a:r>
            <a:r>
              <a:rPr lang="ru-RU" sz="9600" b="1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sz="9600" b="1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48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19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839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78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Урок русского языка  в 3 «А» классе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языка  в 3 «А» классе</dc:title>
  <dc:creator>user</dc:creator>
  <cp:lastModifiedBy>user</cp:lastModifiedBy>
  <cp:revision>11</cp:revision>
  <dcterms:created xsi:type="dcterms:W3CDTF">2017-01-12T09:24:19Z</dcterms:created>
  <dcterms:modified xsi:type="dcterms:W3CDTF">2017-01-16T19:34:09Z</dcterms:modified>
</cp:coreProperties>
</file>