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9" r:id="rId3"/>
    <p:sldId id="258" r:id="rId4"/>
    <p:sldId id="262" r:id="rId5"/>
    <p:sldId id="263" r:id="rId6"/>
    <p:sldId id="264" r:id="rId7"/>
    <p:sldId id="265" r:id="rId8"/>
    <p:sldId id="266" r:id="rId9"/>
    <p:sldId id="267" r:id="rId10"/>
    <p:sldId id="270" r:id="rId11"/>
    <p:sldId id="260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19A5E-91F4-4AC4-9589-BC058DB47E76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256EE-8B74-41F8-AEBB-DDAB8644C7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19A5E-91F4-4AC4-9589-BC058DB47E76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256EE-8B74-41F8-AEBB-DDAB8644C7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19A5E-91F4-4AC4-9589-BC058DB47E76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256EE-8B74-41F8-AEBB-DDAB8644C7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19A5E-91F4-4AC4-9589-BC058DB47E76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256EE-8B74-41F8-AEBB-DDAB8644C7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19A5E-91F4-4AC4-9589-BC058DB47E76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256EE-8B74-41F8-AEBB-DDAB8644C7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19A5E-91F4-4AC4-9589-BC058DB47E76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256EE-8B74-41F8-AEBB-DDAB8644C7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19A5E-91F4-4AC4-9589-BC058DB47E76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256EE-8B74-41F8-AEBB-DDAB8644C7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19A5E-91F4-4AC4-9589-BC058DB47E76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256EE-8B74-41F8-AEBB-DDAB8644C7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19A5E-91F4-4AC4-9589-BC058DB47E76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256EE-8B74-41F8-AEBB-DDAB8644C7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19A5E-91F4-4AC4-9589-BC058DB47E76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256EE-8B74-41F8-AEBB-DDAB8644C7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19A5E-91F4-4AC4-9589-BC058DB47E76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256EE-8B74-41F8-AEBB-DDAB8644C7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19A5E-91F4-4AC4-9589-BC058DB47E76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256EE-8B74-41F8-AEBB-DDAB8644C7C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150shchyolkovov-komarovschool.edusite.ru/p405aa1.html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User\Рабочий стол\шаблоны\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168"/>
            <a:ext cx="9144000" cy="6865167"/>
          </a:xfrm>
          <a:prstGeom prst="rect">
            <a:avLst/>
          </a:prstGeom>
          <a:noFill/>
        </p:spPr>
      </p:pic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>
            <a:off x="1" y="0"/>
            <a:ext cx="9144000" cy="68580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Полёт </a:t>
            </a:r>
          </a:p>
          <a:p>
            <a:pPr algn="ctr" rtl="0"/>
            <a:r>
              <a:rPr lang="ru-RU" sz="3600" kern="10" spc="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в космос</a:t>
            </a:r>
            <a:endParaRPr lang="ru-RU" sz="3600" kern="10" spc="0" dirty="0">
              <a:ln w="9525">
                <a:solidFill>
                  <a:srgbClr val="CC99FF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Impac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муниципальное казенное общеобразовательное учреждение средняя общеобразовательная школа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п. Орлецы </a:t>
            </a:r>
            <a:r>
              <a:rPr lang="ru-RU" sz="2800" b="1" dirty="0" err="1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Нагорского</a:t>
            </a:r>
            <a:r>
              <a:rPr lang="ru-RU" sz="2800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района Кировской области </a:t>
            </a:r>
            <a:endParaRPr lang="ru-RU" sz="28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User\Рабочий стол\шаблоны\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915173"/>
          </a:xfrm>
          <a:prstGeom prst="rect">
            <a:avLst/>
          </a:prstGeom>
          <a:noFill/>
        </p:spPr>
      </p:pic>
      <p:pic>
        <p:nvPicPr>
          <p:cNvPr id="307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User\Рабочий стол\шаблоны\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00874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57166"/>
            <a:ext cx="3611563" cy="50403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3500430" y="1000108"/>
            <a:ext cx="528638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9 марта 1934 г. в деревне </a:t>
            </a:r>
            <a:r>
              <a:rPr lang="ru-RU" sz="4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Клушино</a:t>
            </a: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Гжатского</a:t>
            </a: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района Смоленской области родился</a:t>
            </a:r>
          </a:p>
          <a:p>
            <a:pPr algn="ctr"/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Юрий Алексеевич Гагарин</a:t>
            </a:r>
            <a:endParaRPr lang="ru-RU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Documents and Settings\User\Рабочий стол\шаблоны\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2"/>
            <a:ext cx="9144000" cy="6858022"/>
          </a:xfrm>
          <a:prstGeom prst="rect">
            <a:avLst/>
          </a:prstGeom>
          <a:noFill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1"/>
            <a:ext cx="6813180" cy="4674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4714884"/>
            <a:ext cx="9144001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ambria" pitchFamily="18" charset="0"/>
              </a:rPr>
              <a:t>В 1955 году  Юрий Гагарин совершил первый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ambria" pitchFamily="18" charset="0"/>
              </a:rPr>
              <a:t>самостоятельный полёт на самолёте Як-18.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ambria" pitchFamily="18" charset="0"/>
              </a:rPr>
              <a:t> Решил связать свою жизнь с авиацией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User\Рабочий стол\шаблоны\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2"/>
            <a:ext cx="9144000" cy="6858022"/>
          </a:xfrm>
          <a:prstGeom prst="rect">
            <a:avLst/>
          </a:prstGeom>
          <a:noFill/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9" y="285728"/>
            <a:ext cx="6951904" cy="44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57158" y="4786322"/>
            <a:ext cx="878684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Вначале 1960 года старший лейтенант Юрий Гагарин был признан годным для        космических полётов</a:t>
            </a:r>
            <a:endParaRPr lang="ru-RU" sz="36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User\Рабочий стол\шаблоны\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57173"/>
            <a:ext cx="9144000" cy="6915173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0" y="0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9:07 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московскому времени старший лейтенант Юрий Алексеевич Гагарин произнес фразу, вошедшую в историю – "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Поехали!»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76590" y="1557839"/>
            <a:ext cx="5738682" cy="5300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User\Рабочий стол\шаблоны\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14323"/>
            <a:ext cx="9144000" cy="6972323"/>
          </a:xfrm>
          <a:prstGeom prst="rect">
            <a:avLst/>
          </a:prstGeom>
          <a:noFill/>
        </p:spPr>
      </p:pic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14366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6072198" y="0"/>
            <a:ext cx="307180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С «Миссией </a:t>
            </a:r>
          </a:p>
          <a:p>
            <a:pPr algn="ctr"/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мира»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" 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5868488" y="6072206"/>
            <a:ext cx="29640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 дочками Галиной и </a:t>
            </a:r>
            <a:r>
              <a:rPr lang="ru-RU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Оеночкой</a:t>
            </a:r>
            <a:endParaRPr lang="ru-RU" sz="1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Documents and Settings\User\Рабочий стол\шаблоны\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2"/>
            <a:ext cx="9144000" cy="6858022"/>
          </a:xfrm>
          <a:prstGeom prst="rect">
            <a:avLst/>
          </a:prstGeom>
          <a:noFill/>
        </p:spPr>
      </p:pic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214282" y="285728"/>
            <a:ext cx="8786874" cy="630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"...</a:t>
            </a:r>
            <a:r>
              <a:rPr kumimoji="0" lang="en-GB" sz="4000" b="1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ваш</a:t>
            </a:r>
            <a: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GB" sz="4000" b="1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Юрий</a:t>
            </a:r>
            <a: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GB" sz="4000" b="1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не</a:t>
            </a:r>
            <a: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GB" sz="4000" b="1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только</a:t>
            </a:r>
            <a: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GB" sz="4000" b="1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ваш</a:t>
            </a:r>
            <a: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b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kumimoji="0" lang="en-GB" sz="4000" b="1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Он</a:t>
            </a:r>
            <a: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GB" sz="4000" b="1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принадлежит</a:t>
            </a:r>
            <a: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GB" sz="4000" b="1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всему</a:t>
            </a:r>
            <a: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GB" sz="4000" b="1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человечеству</a:t>
            </a:r>
            <a: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b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И </a:t>
            </a:r>
            <a:r>
              <a:rPr kumimoji="0" lang="en-GB" sz="4000" b="1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ворота</a:t>
            </a:r>
            <a: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в </a:t>
            </a:r>
            <a:r>
              <a:rPr kumimoji="0" lang="en-GB" sz="4000" b="1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космос</a:t>
            </a:r>
            <a: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en-GB" sz="4000" b="1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которые</a:t>
            </a:r>
            <a: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GB" sz="4000" b="1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он</a:t>
            </a:r>
            <a: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GB" sz="4000" b="1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открыл</a:t>
            </a:r>
            <a: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b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kumimoji="0" lang="en-GB" sz="4000" b="1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распахнуты</a:t>
            </a:r>
            <a: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GB" sz="4000" b="1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для</a:t>
            </a:r>
            <a: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GB" sz="4000" b="1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всех</a:t>
            </a:r>
            <a: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GB" sz="4000" b="1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нас</a:t>
            </a:r>
            <a: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b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kumimoji="0" lang="en-GB" sz="4000" b="1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Но</a:t>
            </a:r>
            <a: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GB" sz="4000" b="1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для</a:t>
            </a:r>
            <a: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GB" sz="4000" b="1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этого</a:t>
            </a:r>
            <a: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GB" sz="4000" b="1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нужен</a:t>
            </a:r>
            <a: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GB" sz="4000" b="1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мир</a:t>
            </a:r>
            <a: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b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kumimoji="0" lang="en-GB" sz="4000" b="1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Мир</a:t>
            </a:r>
            <a: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- </a:t>
            </a:r>
            <a:r>
              <a:rPr kumimoji="0" lang="en-GB" sz="4000" b="1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для</a:t>
            </a:r>
            <a: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GB" sz="4000" b="1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того</a:t>
            </a:r>
            <a: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en-GB" sz="4000" b="1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чтобы</a:t>
            </a:r>
            <a: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GB" sz="4000" b="1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исследовать</a:t>
            </a:r>
            <a: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GB" sz="4000" b="1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Вселенную</a:t>
            </a:r>
            <a: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."</a:t>
            </a:r>
            <a:b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kumimoji="0" lang="en-GB" sz="2800" b="1" i="1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Рокуэлл</a:t>
            </a:r>
            <a:r>
              <a:rPr kumimoji="0" lang="en-GB" sz="2800" b="1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GB" sz="2800" b="1" i="1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Кент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,</a:t>
            </a:r>
            <a:b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американский писатель и художник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Documents and Settings\User\Рабочий стол\шаблоны\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0" y="1214422"/>
            <a:ext cx="8858280" cy="2696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hlinkClick r:id="rId3"/>
              </a:rPr>
              <a:t>http://images.yandex.ru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</a:rPr>
              <a:t>http://www.seti.ee/modules/news/article.php?storyid=32042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hlinkClick r:id="rId4"/>
              </a:rPr>
              <a:t>http://www.150shchyolkovov-komarovschool.edusite.ru/p405aa1.html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User\Рабочий стол\шаблоны\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15173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428597" y="357166"/>
            <a:ext cx="8429684" cy="7602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800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муниципальное </a:t>
            </a:r>
            <a:r>
              <a:rPr lang="ru-RU" sz="2800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казенное </a:t>
            </a:r>
            <a:r>
              <a:rPr lang="ru-RU" sz="2800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общеобразовательное учреждение средняя общеобразовательная школа п. Орлецы </a:t>
            </a:r>
            <a:r>
              <a:rPr lang="ru-RU" sz="2800" b="1" dirty="0" err="1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Нагорского</a:t>
            </a:r>
            <a:r>
              <a:rPr lang="ru-RU" sz="2800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района Кировской области </a:t>
            </a:r>
            <a:endParaRPr lang="ru-RU" sz="28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приложение к классному вечеру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«Полёт в космос»</a:t>
            </a:r>
          </a:p>
          <a:p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Подготовила </a:t>
            </a:r>
          </a:p>
          <a:p>
            <a:pPr algn="r"/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учитель начальных классов </a:t>
            </a:r>
          </a:p>
          <a:p>
            <a:pPr algn="r"/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МКОУ СОШ п. Орлецы</a:t>
            </a:r>
          </a:p>
          <a:p>
            <a:pPr algn="r"/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Нагорского</a:t>
            </a:r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района</a:t>
            </a:r>
          </a:p>
          <a:p>
            <a:pPr algn="r"/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Кировской области</a:t>
            </a:r>
          </a:p>
          <a:p>
            <a:pPr algn="r"/>
            <a:r>
              <a:rPr lang="ru-RU" sz="28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Кислицына</a:t>
            </a:r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Галина Ивановна</a:t>
            </a:r>
          </a:p>
          <a:p>
            <a:pPr algn="r"/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высшей категории</a:t>
            </a:r>
          </a:p>
          <a:p>
            <a:pPr algn="r"/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«Старший учитель» 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163</Words>
  <Application>Microsoft Office PowerPoint</Application>
  <PresentationFormat>Экран (4:3)</PresentationFormat>
  <Paragraphs>31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User_XP</dc:creator>
  <cp:lastModifiedBy>school</cp:lastModifiedBy>
  <cp:revision>19</cp:revision>
  <dcterms:created xsi:type="dcterms:W3CDTF">2013-04-26T13:46:41Z</dcterms:created>
  <dcterms:modified xsi:type="dcterms:W3CDTF">2017-02-07T21:45:34Z</dcterms:modified>
</cp:coreProperties>
</file>