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7772400" cy="2043658"/>
          </a:xfrm>
        </p:spPr>
        <p:txBody>
          <a:bodyPr>
            <a:normAutofit/>
          </a:bodyPr>
          <a:lstStyle/>
          <a:p>
            <a:r>
              <a:rPr lang="ru-RU" dirty="0" smtClean="0"/>
              <a:t>Королевство обычно повторяющихся дел. </a:t>
            </a:r>
            <a:r>
              <a:rPr lang="en-US" dirty="0" smtClean="0"/>
              <a:t>Present Simple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Подготовила: учитель английского языка </a:t>
            </a:r>
          </a:p>
          <a:p>
            <a:r>
              <a:rPr lang="ru-RU" dirty="0" smtClean="0"/>
              <a:t>МБОУ Лицей № 81</a:t>
            </a:r>
          </a:p>
          <a:p>
            <a:r>
              <a:rPr lang="ru-RU" dirty="0" smtClean="0"/>
              <a:t>Кривошеева Мария Павловна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8639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Организационный момент</a:t>
            </a:r>
          </a:p>
          <a:p>
            <a:r>
              <a:rPr lang="ru-RU" dirty="0" smtClean="0"/>
              <a:t>Введение нового материала(сказка)</a:t>
            </a:r>
          </a:p>
          <a:p>
            <a:r>
              <a:rPr lang="ru-RU" dirty="0" smtClean="0"/>
              <a:t>Закрепление</a:t>
            </a:r>
          </a:p>
          <a:p>
            <a:r>
              <a:rPr lang="ru-RU" dirty="0" smtClean="0"/>
              <a:t>Домашнее задание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0549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Организационный момент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Сегодня мы отправимся в самое большое королевство </a:t>
            </a:r>
            <a:r>
              <a:rPr lang="ru-RU" dirty="0" err="1"/>
              <a:t>Грамматикеи</a:t>
            </a:r>
            <a:r>
              <a:rPr lang="ru-RU" dirty="0"/>
              <a:t> - в Королевство Обычно Повторяющихся Дел (</a:t>
            </a:r>
            <a:r>
              <a:rPr lang="ru-RU" dirty="0" err="1"/>
              <a:t>Present</a:t>
            </a:r>
            <a:r>
              <a:rPr lang="ru-RU" dirty="0"/>
              <a:t> </a:t>
            </a:r>
            <a:r>
              <a:rPr lang="ru-RU" dirty="0" err="1"/>
              <a:t>Simple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734217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2708920"/>
            <a:ext cx="3240360" cy="32403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559946" y="692696"/>
            <a:ext cx="3240360" cy="2016224"/>
          </a:xfrm>
          <a:prstGeom prst="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</a:t>
            </a:r>
            <a:endParaRPr lang="ru-RU" sz="7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35596" y="3140968"/>
            <a:ext cx="2448272" cy="18629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Subject</a:t>
            </a:r>
          </a:p>
          <a:p>
            <a:pPr algn="ctr"/>
            <a:r>
              <a:rPr lang="ru-RU" sz="2800" dirty="0" smtClean="0"/>
              <a:t>Подлежащее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2708920"/>
            <a:ext cx="3456384" cy="3240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5076056" y="476672"/>
            <a:ext cx="3456384" cy="22322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V</a:t>
            </a:r>
            <a:endParaRPr lang="ru-RU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436096" y="3284984"/>
            <a:ext cx="2736304" cy="18722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Verb</a:t>
            </a:r>
          </a:p>
          <a:p>
            <a:pPr algn="ctr"/>
            <a:r>
              <a:rPr lang="ru-RU" sz="3200" dirty="0" smtClean="0"/>
              <a:t>Глагол</a:t>
            </a:r>
            <a:endParaRPr lang="ru-RU" sz="3200" dirty="0"/>
          </a:p>
        </p:txBody>
      </p:sp>
      <p:sp>
        <p:nvSpPr>
          <p:cNvPr id="11" name="Плюс 10"/>
          <p:cNvSpPr/>
          <p:nvPr/>
        </p:nvSpPr>
        <p:spPr>
          <a:xfrm>
            <a:off x="4090093" y="3757689"/>
            <a:ext cx="792088" cy="1142822"/>
          </a:xfrm>
          <a:prstGeom prst="mathPlus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299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116632"/>
            <a:ext cx="6048672" cy="63367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620688"/>
            <a:ext cx="1440160" cy="122413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</a:t>
            </a:r>
          </a:p>
          <a:p>
            <a:pPr algn="ctr"/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16016" y="620688"/>
            <a:ext cx="1368152" cy="129614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</a:t>
            </a:r>
          </a:p>
          <a:p>
            <a:pPr algn="ctr"/>
            <a:r>
              <a:rPr lang="ru-RU" dirty="0" smtClean="0"/>
              <a:t>МЫ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70421" y="2192466"/>
            <a:ext cx="1512168" cy="129614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YOU</a:t>
            </a:r>
          </a:p>
          <a:p>
            <a:pPr algn="ctr"/>
            <a:r>
              <a:rPr lang="ru-RU" dirty="0" smtClean="0"/>
              <a:t>ТЫ,ВЫ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1272" y="2216161"/>
            <a:ext cx="1512168" cy="129614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THEY</a:t>
            </a:r>
          </a:p>
          <a:p>
            <a:pPr algn="ctr"/>
            <a:r>
              <a:rPr lang="ru-RU" dirty="0" smtClean="0"/>
              <a:t>ОНИ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42429" y="3861048"/>
            <a:ext cx="1440160" cy="11521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</a:t>
            </a:r>
          </a:p>
          <a:p>
            <a:pPr algn="ctr"/>
            <a:r>
              <a:rPr lang="ru-RU" dirty="0" smtClean="0"/>
              <a:t>ОН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3861048"/>
            <a:ext cx="1440160" cy="11521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SHE</a:t>
            </a:r>
          </a:p>
          <a:p>
            <a:pPr algn="ctr"/>
            <a:r>
              <a:rPr lang="ru-RU" dirty="0" smtClean="0"/>
              <a:t>ОНА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182589" y="5301208"/>
            <a:ext cx="1461419" cy="10081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IT</a:t>
            </a:r>
          </a:p>
          <a:p>
            <a:pPr algn="ctr"/>
            <a:r>
              <a:rPr lang="ru-RU" dirty="0" smtClean="0"/>
              <a:t>ОНО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7171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Утвердительные предложения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go to school every day. </a:t>
            </a:r>
            <a:r>
              <a:rPr lang="ru-RU" dirty="0" smtClean="0"/>
              <a:t>Я хожу в школу каждый день.</a:t>
            </a:r>
          </a:p>
          <a:p>
            <a:r>
              <a:rPr lang="en-US" dirty="0" smtClean="0"/>
              <a:t>He go</a:t>
            </a:r>
            <a:r>
              <a:rPr lang="en-US" dirty="0" smtClean="0">
                <a:solidFill>
                  <a:srgbClr val="FF0000"/>
                </a:solidFill>
              </a:rPr>
              <a:t>es</a:t>
            </a:r>
            <a:r>
              <a:rPr lang="en-US" dirty="0" smtClean="0"/>
              <a:t> to school every day. </a:t>
            </a:r>
            <a:r>
              <a:rPr lang="ru-RU" dirty="0" smtClean="0"/>
              <a:t>Он ходит в школу каждый день.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124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Отрицательные предложения</a:t>
            </a:r>
            <a:endParaRPr lang="ru-RU" dirty="0"/>
          </a:p>
        </p:txBody>
      </p:sp>
      <p:sp>
        <p:nvSpPr>
          <p:cNvPr id="4" name="Выноска-облако 3"/>
          <p:cNvSpPr/>
          <p:nvPr/>
        </p:nvSpPr>
        <p:spPr>
          <a:xfrm>
            <a:off x="467544" y="1289898"/>
            <a:ext cx="3312368" cy="216024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I, You, we, they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4716016" y="1268760"/>
            <a:ext cx="3312368" cy="216024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HE, SHE, IT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Капля 5"/>
          <p:cNvSpPr/>
          <p:nvPr/>
        </p:nvSpPr>
        <p:spPr>
          <a:xfrm rot="20147515">
            <a:off x="509809" y="3976732"/>
            <a:ext cx="2591268" cy="1548235"/>
          </a:xfrm>
          <a:prstGeom prst="teardrop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/>
              <a:t>Do+NOT</a:t>
            </a:r>
            <a:endParaRPr lang="ru-RU" sz="4800" dirty="0"/>
          </a:p>
        </p:txBody>
      </p:sp>
      <p:sp>
        <p:nvSpPr>
          <p:cNvPr id="7" name="Капля 6"/>
          <p:cNvSpPr/>
          <p:nvPr/>
        </p:nvSpPr>
        <p:spPr>
          <a:xfrm rot="20139770">
            <a:off x="4939584" y="4169128"/>
            <a:ext cx="2247574" cy="1440160"/>
          </a:xfrm>
          <a:prstGeom prst="teardrop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DOES+NOT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81351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don’t play chess. </a:t>
            </a:r>
            <a:r>
              <a:rPr lang="ru-RU" dirty="0" smtClean="0"/>
              <a:t>Я не играю в шахматы.</a:t>
            </a:r>
          </a:p>
          <a:p>
            <a:r>
              <a:rPr lang="en-US" dirty="0" smtClean="0"/>
              <a:t>He doesn’t play chess. </a:t>
            </a:r>
            <a:r>
              <a:rPr lang="ru-RU" dirty="0" smtClean="0"/>
              <a:t>Он не играет в шахматы.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4880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Вопросительные предложения</a:t>
            </a:r>
            <a:endParaRPr lang="ru-RU" dirty="0"/>
          </a:p>
        </p:txBody>
      </p:sp>
      <p:sp>
        <p:nvSpPr>
          <p:cNvPr id="4" name="Выноска-облако 3"/>
          <p:cNvSpPr/>
          <p:nvPr/>
        </p:nvSpPr>
        <p:spPr>
          <a:xfrm>
            <a:off x="467544" y="1289898"/>
            <a:ext cx="3312368" cy="216024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I, You, we, they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4716016" y="1268760"/>
            <a:ext cx="3312368" cy="216024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HE, SHE, IT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Капля 5"/>
          <p:cNvSpPr/>
          <p:nvPr/>
        </p:nvSpPr>
        <p:spPr>
          <a:xfrm rot="20147515">
            <a:off x="541894" y="4126343"/>
            <a:ext cx="1861548" cy="1548235"/>
          </a:xfrm>
          <a:prstGeom prst="teardrop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Do</a:t>
            </a:r>
            <a:endParaRPr lang="ru-RU" sz="4800" dirty="0"/>
          </a:p>
        </p:txBody>
      </p:sp>
      <p:sp>
        <p:nvSpPr>
          <p:cNvPr id="7" name="Капля 6"/>
          <p:cNvSpPr/>
          <p:nvPr/>
        </p:nvSpPr>
        <p:spPr>
          <a:xfrm rot="20139770">
            <a:off x="4950905" y="4221628"/>
            <a:ext cx="1992782" cy="1440160"/>
          </a:xfrm>
          <a:prstGeom prst="teardrop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DOES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38251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you play football</a:t>
            </a:r>
            <a:r>
              <a:rPr lang="ru-RU" dirty="0" smtClean="0"/>
              <a:t>?</a:t>
            </a:r>
            <a:r>
              <a:rPr lang="en-US" dirty="0" smtClean="0"/>
              <a:t> </a:t>
            </a:r>
            <a:r>
              <a:rPr lang="ru-RU" dirty="0" smtClean="0"/>
              <a:t>Ты играешь в футбол?</a:t>
            </a:r>
          </a:p>
          <a:p>
            <a:r>
              <a:rPr lang="en-US" dirty="0" smtClean="0"/>
              <a:t>Does he play football</a:t>
            </a:r>
            <a:r>
              <a:rPr lang="ru-RU" dirty="0" smtClean="0"/>
              <a:t>? </a:t>
            </a:r>
            <a:r>
              <a:rPr lang="en-US" dirty="0" smtClean="0"/>
              <a:t> </a:t>
            </a:r>
            <a:r>
              <a:rPr lang="ru-RU" dirty="0" smtClean="0"/>
              <a:t>Он играет в футбол?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6181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400" dirty="0"/>
              <a:t>I (to do) morning exercises.	</a:t>
            </a:r>
          </a:p>
          <a:p>
            <a:r>
              <a:rPr lang="en-US" sz="4400" dirty="0"/>
              <a:t>2. He (to work) at a factory.	</a:t>
            </a:r>
          </a:p>
          <a:p>
            <a:r>
              <a:rPr lang="en-US" sz="4400" dirty="0"/>
              <a:t>3. She (to sleep) after dinner.	</a:t>
            </a:r>
          </a:p>
          <a:p>
            <a:r>
              <a:rPr lang="en-US" sz="4400" dirty="0"/>
              <a:t>4. We (to work) part-time.	</a:t>
            </a:r>
          </a:p>
          <a:p>
            <a:r>
              <a:rPr lang="en-US" sz="4400" dirty="0"/>
              <a:t>5. They (to drink) tea every day.</a:t>
            </a:r>
            <a:r>
              <a:rPr lang="en-US" dirty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480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Раскрыть скобки.</a:t>
            </a:r>
          </a:p>
          <a:p>
            <a:r>
              <a:rPr lang="en-US" dirty="0" smtClean="0"/>
              <a:t>1</a:t>
            </a:r>
            <a:r>
              <a:rPr lang="en-US" dirty="0"/>
              <a:t>) They _____ football at the institute. (to play)	</a:t>
            </a:r>
          </a:p>
          <a:p>
            <a:r>
              <a:rPr lang="en-US" dirty="0"/>
              <a:t>2) She _____ emails. (not / to write)	</a:t>
            </a:r>
          </a:p>
          <a:p>
            <a:r>
              <a:rPr lang="en-US" dirty="0"/>
              <a:t>3) ____ you____ English? (to speak)	</a:t>
            </a:r>
          </a:p>
          <a:p>
            <a:r>
              <a:rPr lang="en-US" dirty="0"/>
              <a:t>4) My mother ____ fish. (not / to like)	</a:t>
            </a:r>
          </a:p>
          <a:p>
            <a:r>
              <a:rPr lang="en-US" dirty="0"/>
              <a:t>5) ____ Ann ____ any friends? (to have)	</a:t>
            </a:r>
          </a:p>
          <a:p>
            <a:r>
              <a:rPr lang="en-US" dirty="0"/>
              <a:t>6) His brother _____ in an office. (to work)	</a:t>
            </a:r>
          </a:p>
          <a:p>
            <a:r>
              <a:rPr lang="en-US" dirty="0"/>
              <a:t>7) She ___ very fast. (cannot / to read)	</a:t>
            </a:r>
          </a:p>
          <a:p>
            <a:r>
              <a:rPr lang="en-US" dirty="0"/>
              <a:t>8) ____ they ____ the flowers every 3 days? (to water)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607375"/>
      </p:ext>
    </p:extLst>
  </p:cSld>
  <p:clrMapOvr>
    <a:masterClrMapping/>
  </p:clrMapOvr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TM02455519[[fn=Зима]]</Template>
  <TotalTime>36</TotalTime>
  <Words>203</Words>
  <Application>Microsoft Office PowerPoint</Application>
  <PresentationFormat>Экран (4:3)</PresentationFormat>
  <Paragraphs>66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Winter</vt:lpstr>
      <vt:lpstr>Королевство обычно повторяющихся дел. Present Simple</vt:lpstr>
      <vt:lpstr>План урока</vt:lpstr>
      <vt:lpstr>Организационный момент</vt:lpstr>
      <vt:lpstr>Презентация PowerPoint</vt:lpstr>
      <vt:lpstr>Презентация PowerPoint</vt:lpstr>
      <vt:lpstr>Утвердительные предложения</vt:lpstr>
      <vt:lpstr>Отрицательные предложения</vt:lpstr>
      <vt:lpstr>Примеры</vt:lpstr>
      <vt:lpstr>Вопросительные предложения</vt:lpstr>
      <vt:lpstr>Примеры</vt:lpstr>
      <vt:lpstr>Закрепление 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Королевство обычно повторяющихся дел. Present Simple</dc:title>
  <dc:creator>Мария Дроздова</dc:creator>
  <cp:lastModifiedBy>video</cp:lastModifiedBy>
  <cp:revision>6</cp:revision>
  <dcterms:created xsi:type="dcterms:W3CDTF">2016-11-25T02:21:03Z</dcterms:created>
  <dcterms:modified xsi:type="dcterms:W3CDTF">2016-11-25T03:13:50Z</dcterms:modified>
</cp:coreProperties>
</file>