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5" r:id="rId3"/>
    <p:sldId id="264" r:id="rId4"/>
    <p:sldId id="268" r:id="rId5"/>
    <p:sldId id="267" r:id="rId6"/>
    <p:sldId id="259" r:id="rId7"/>
    <p:sldId id="270" r:id="rId8"/>
    <p:sldId id="260" r:id="rId9"/>
    <p:sldId id="271" r:id="rId10"/>
    <p:sldId id="261" r:id="rId11"/>
    <p:sldId id="262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3ED63C1-500E-4DEC-B66C-3304BAF8CD37}" type="datetimeFigureOut">
              <a:rPr lang="ru-RU" smtClean="0"/>
              <a:pPr/>
              <a:t>19.06.2008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76B8752-C172-42F6-B0FF-656D230B4B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ED63C1-500E-4DEC-B66C-3304BAF8CD37}" type="datetimeFigureOut">
              <a:rPr lang="ru-RU" smtClean="0"/>
              <a:pPr/>
              <a:t>19.06.2008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6B8752-C172-42F6-B0FF-656D230B4B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3ED63C1-500E-4DEC-B66C-3304BAF8CD37}" type="datetimeFigureOut">
              <a:rPr lang="ru-RU" smtClean="0"/>
              <a:pPr/>
              <a:t>19.06.2008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76B8752-C172-42F6-B0FF-656D230B4B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ED63C1-500E-4DEC-B66C-3304BAF8CD37}" type="datetimeFigureOut">
              <a:rPr lang="ru-RU" smtClean="0"/>
              <a:pPr/>
              <a:t>19.06.2008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6B8752-C172-42F6-B0FF-656D230B4B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ED63C1-500E-4DEC-B66C-3304BAF8CD37}" type="datetimeFigureOut">
              <a:rPr lang="ru-RU" smtClean="0"/>
              <a:pPr/>
              <a:t>19.06.2008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6B8752-C172-42F6-B0FF-656D230B4B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ED63C1-500E-4DEC-B66C-3304BAF8CD37}" type="datetimeFigureOut">
              <a:rPr lang="ru-RU" smtClean="0"/>
              <a:pPr/>
              <a:t>19.06.2008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6B8752-C172-42F6-B0FF-656D230B4B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3ED63C1-500E-4DEC-B66C-3304BAF8CD37}" type="datetimeFigureOut">
              <a:rPr lang="ru-RU" smtClean="0"/>
              <a:pPr/>
              <a:t>19.06.2008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6B8752-C172-42F6-B0FF-656D230B4B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ED63C1-500E-4DEC-B66C-3304BAF8CD37}" type="datetimeFigureOut">
              <a:rPr lang="ru-RU" smtClean="0"/>
              <a:pPr/>
              <a:t>19.06.2008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6B8752-C172-42F6-B0FF-656D230B4B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ED63C1-500E-4DEC-B66C-3304BAF8CD37}" type="datetimeFigureOut">
              <a:rPr lang="ru-RU" smtClean="0"/>
              <a:pPr/>
              <a:t>19.06.2008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6B8752-C172-42F6-B0FF-656D230B4BB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ED63C1-500E-4DEC-B66C-3304BAF8CD37}" type="datetimeFigureOut">
              <a:rPr lang="ru-RU" smtClean="0"/>
              <a:pPr/>
              <a:t>19.06.2008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6B8752-C172-42F6-B0FF-656D230B4B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3ED63C1-500E-4DEC-B66C-3304BAF8CD37}" type="datetimeFigureOut">
              <a:rPr lang="ru-RU" smtClean="0"/>
              <a:pPr/>
              <a:t>19.06.2008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76B8752-C172-42F6-B0FF-656D230B4B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3ED63C1-500E-4DEC-B66C-3304BAF8CD37}" type="datetimeFigureOut">
              <a:rPr lang="ru-RU" smtClean="0"/>
              <a:pPr/>
              <a:t>19.06.2008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76B8752-C172-42F6-B0FF-656D230B4B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643073"/>
          </a:xfrm>
        </p:spPr>
        <p:txBody>
          <a:bodyPr/>
          <a:lstStyle/>
          <a:p>
            <a:pPr algn="ctr"/>
            <a:r>
              <a:rPr lang="ru-RU" cap="none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Тема : Домашние и дикие животные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143116"/>
            <a:ext cx="2214578" cy="29289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B042527_U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928802"/>
            <a:ext cx="2628892" cy="3214710"/>
          </a:xfrm>
          <a:prstGeom prst="rect">
            <a:avLst/>
          </a:prstGeom>
        </p:spPr>
      </p:pic>
      <p:pic>
        <p:nvPicPr>
          <p:cNvPr id="5" name="Рисунок 4" descr="041048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61" y="1928802"/>
            <a:ext cx="2857519" cy="3357586"/>
          </a:xfrm>
          <a:prstGeom prst="rect">
            <a:avLst/>
          </a:prstGeom>
        </p:spPr>
      </p:pic>
      <p:pic>
        <p:nvPicPr>
          <p:cNvPr id="6" name="Рисунок 5" descr="041062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364" y="3286124"/>
            <a:ext cx="2643206" cy="328614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857232"/>
            <a:ext cx="8143932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Шишка,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гриб,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лесной орех.</a:t>
            </a:r>
            <a:b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Кто запасливее всех?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CB027514_U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214378" y="1285860"/>
            <a:ext cx="9358378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Что за зверь лихой</a:t>
            </a:r>
            <a:b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Встал, как столбик, под сосной.</a:t>
            </a:r>
            <a:b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стоит среди травы –</a:t>
            </a:r>
            <a:b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Уши больше головы.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041067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571480"/>
            <a:ext cx="8675671" cy="5214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1000108"/>
            <a:ext cx="8643997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Ничего не болит,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 все стонет,</a:t>
            </a:r>
            <a:b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Пятачок есть,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 ничего не покупает.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Милый Сант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142984"/>
            <a:ext cx="7059325" cy="4429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28596" y="1214422"/>
            <a:ext cx="807249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  дворе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поставлен дом,</a:t>
            </a:r>
            <a:b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 цепи-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хозяин в нём.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DO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0"/>
            <a:ext cx="85725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970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857364"/>
            <a:ext cx="4071966" cy="4500594"/>
          </a:xfrm>
        </p:spPr>
      </p:pic>
      <p:pic>
        <p:nvPicPr>
          <p:cNvPr id="7" name="Рисунок 6" descr="080067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1928802"/>
            <a:ext cx="4286280" cy="45005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00115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Крупные домашние животные.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43041B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1428750"/>
            <a:ext cx="3714750" cy="2857500"/>
          </a:xfrm>
        </p:spPr>
      </p:pic>
      <p:pic>
        <p:nvPicPr>
          <p:cNvPr id="5" name="Рисунок 4" descr="043071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428736"/>
            <a:ext cx="4071966" cy="2857520"/>
          </a:xfrm>
          <a:prstGeom prst="rect">
            <a:avLst/>
          </a:prstGeom>
        </p:spPr>
      </p:pic>
      <p:pic>
        <p:nvPicPr>
          <p:cNvPr id="6" name="Рисунок 5" descr="Страусы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2" y="4286256"/>
            <a:ext cx="7143800" cy="25717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857252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Птицы : водоплавающие и </a:t>
            </a:r>
          </a:p>
          <a:p>
            <a:pPr algn="ctr"/>
            <a:r>
              <a:rPr lang="ru-RU" sz="4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неводоплавающие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и документы\Мои рисунки\Картинки\P1010048ТЕД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643050"/>
            <a:ext cx="6462184" cy="484663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21429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Каких насекомых</a:t>
            </a:r>
          </a:p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человек держит около дома?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120</TotalTime>
  <Words>48</Words>
  <Application>Microsoft Office PowerPoint</Application>
  <PresentationFormat>Экран (4:3)</PresentationFormat>
  <Paragraphs>16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Изящная</vt:lpstr>
      <vt:lpstr>Тема : Домашние и дикие животные.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: Домашние и дикие животные.</dc:title>
  <dc:creator>Zver</dc:creator>
  <cp:lastModifiedBy>Zver</cp:lastModifiedBy>
  <cp:revision>14</cp:revision>
  <dcterms:created xsi:type="dcterms:W3CDTF">2008-06-06T13:08:07Z</dcterms:created>
  <dcterms:modified xsi:type="dcterms:W3CDTF">2008-06-19T11:03:42Z</dcterms:modified>
</cp:coreProperties>
</file>