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512284" y="188640"/>
            <a:ext cx="8229600" cy="28803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Good morning, good morning,</a:t>
            </a:r>
            <a:br>
              <a:rPr kumimoji="0" lang="en-US" alt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en-US" alt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good morning to you </a:t>
            </a:r>
            <a:br>
              <a:rPr kumimoji="0" lang="en-US" alt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en-US" alt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good morning, good morning,</a:t>
            </a:r>
            <a:br>
              <a:rPr kumimoji="0" lang="en-US" alt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en-US" alt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 am glad to see you.</a:t>
            </a:r>
            <a:br>
              <a:rPr kumimoji="0" lang="en-US" alt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Рисунок 4" descr="1-7uDA4h94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39952" y="2852936"/>
            <a:ext cx="4183112" cy="346303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994122"/>
          </a:xfrm>
        </p:spPr>
        <p:txBody>
          <a:bodyPr>
            <a:normAutofit fontScale="90000"/>
          </a:bodyPr>
          <a:lstStyle/>
          <a:p>
            <a:r>
              <a:rPr lang="en-US" sz="6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Language Workout</a:t>
            </a:r>
            <a:endParaRPr lang="ru-RU" sz="6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 descr="sms-1528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15842" b="4946"/>
          <a:stretch>
            <a:fillRect/>
          </a:stretch>
        </p:blipFill>
        <p:spPr>
          <a:xfrm>
            <a:off x="899592" y="1772816"/>
            <a:ext cx="7177980" cy="3888432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Name the Country</a:t>
            </a:r>
            <a:endParaRPr lang="ru-RU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1440219999_flag-rossi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8" y="1628800"/>
            <a:ext cx="7241541" cy="4525963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itali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59632" y="1600200"/>
            <a:ext cx="6840760" cy="4525963"/>
          </a:xfr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Name the Country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indiya-29-11-1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47664" y="1628800"/>
            <a:ext cx="6051376" cy="4000500"/>
          </a:xfrm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Name the Country</a:t>
            </a:r>
            <a:endParaRPr lang="ru-RU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испания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15616" y="1556792"/>
            <a:ext cx="6943629" cy="3888432"/>
          </a:xfrm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Name the Country</a:t>
            </a:r>
            <a:endParaRPr lang="ru-RU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британия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91680" y="1556792"/>
            <a:ext cx="6310271" cy="4291912"/>
          </a:xfrm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Name the Country</a:t>
            </a:r>
            <a:endParaRPr lang="ru-RU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гыф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1600" y="1521296"/>
            <a:ext cx="6987481" cy="4354874"/>
          </a:xfrm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Name the Country</a:t>
            </a:r>
            <a:endParaRPr lang="ru-RU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канад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48921" y="1600200"/>
            <a:ext cx="8046157" cy="4525963"/>
          </a:xfrm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Name the Country</a:t>
            </a:r>
            <a:endParaRPr lang="ru-RU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франция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7624" y="1844824"/>
            <a:ext cx="6716195" cy="3761069"/>
          </a:xfrm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Name the Country</a:t>
            </a:r>
            <a:endParaRPr lang="ru-RU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In What Month?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412776"/>
            <a:ext cx="8291264" cy="500141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New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Year holiday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Christmas day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Defender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of the Fatherland Day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International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Women's Day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National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Flag Day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Spring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and Labour Day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Victory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Day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Russia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Day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Unity Day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Maslenitsa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Рисунок 3" descr="календарь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0152" y="3861048"/>
            <a:ext cx="1943100" cy="18669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Maslenitsa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маслениц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7527" y="1600200"/>
            <a:ext cx="6788945" cy="4525963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Group Projects: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6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1) Historians</a:t>
            </a:r>
          </a:p>
          <a:p>
            <a:pPr>
              <a:buNone/>
            </a:pPr>
            <a:r>
              <a:rPr lang="en-US" sz="6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2) Farmers </a:t>
            </a:r>
          </a:p>
          <a:p>
            <a:pPr>
              <a:buNone/>
            </a:pPr>
            <a:r>
              <a:rPr lang="en-US" sz="6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3) Cooks</a:t>
            </a:r>
            <a:endParaRPr lang="ru-RU" sz="6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4897957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6016" y="2708920"/>
            <a:ext cx="3737992" cy="327074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Riddle Time!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winte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340768"/>
            <a:ext cx="3713460" cy="4951280"/>
          </a:xfrm>
        </p:spPr>
      </p:pic>
      <p:pic>
        <p:nvPicPr>
          <p:cNvPr id="5" name="Рисунок 4" descr="summ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1340768"/>
            <a:ext cx="3816424" cy="496855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Let’s Read a Poem!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40768"/>
            <a:ext cx="5702109" cy="26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4005064"/>
            <a:ext cx="4680520" cy="2226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goodbye-winter-and-hello-spring-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4048" y="1340768"/>
            <a:ext cx="4139952" cy="5013937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Bye-Bye!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 descr="EA68zuhT-Q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29804" y="1600200"/>
            <a:ext cx="3484392" cy="4525963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86</Words>
  <Application>Microsoft Office PowerPoint</Application>
  <PresentationFormat>Экран (4:3)</PresentationFormat>
  <Paragraphs>29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Language Workout</vt:lpstr>
      <vt:lpstr>Name the Country</vt:lpstr>
      <vt:lpstr>Слайд 4</vt:lpstr>
      <vt:lpstr>Name the Country</vt:lpstr>
      <vt:lpstr>Name the Country</vt:lpstr>
      <vt:lpstr>Name the Country</vt:lpstr>
      <vt:lpstr>Name the Country</vt:lpstr>
      <vt:lpstr>Name the Country</vt:lpstr>
      <vt:lpstr>Name the Country</vt:lpstr>
      <vt:lpstr>In What Month?</vt:lpstr>
      <vt:lpstr>Maslenitsa</vt:lpstr>
      <vt:lpstr>Group Projects:</vt:lpstr>
      <vt:lpstr>Riddle Time!</vt:lpstr>
      <vt:lpstr>Let’s Read a Poem!</vt:lpstr>
      <vt:lpstr>Bye-Bye!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AnnPanda</dc:creator>
  <cp:lastModifiedBy>HP</cp:lastModifiedBy>
  <cp:revision>6</cp:revision>
  <dcterms:created xsi:type="dcterms:W3CDTF">2016-03-15T11:38:30Z</dcterms:created>
  <dcterms:modified xsi:type="dcterms:W3CDTF">2016-03-15T13:10:13Z</dcterms:modified>
</cp:coreProperties>
</file>